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302" r:id="rId10"/>
    <p:sldId id="263" r:id="rId11"/>
    <p:sldId id="264" r:id="rId12"/>
    <p:sldId id="265" r:id="rId13"/>
    <p:sldId id="267" r:id="rId14"/>
    <p:sldId id="268" r:id="rId15"/>
    <p:sldId id="269" r:id="rId16"/>
    <p:sldId id="303" r:id="rId17"/>
    <p:sldId id="301" r:id="rId18"/>
    <p:sldId id="270" r:id="rId19"/>
    <p:sldId id="271" r:id="rId20"/>
    <p:sldId id="272" r:id="rId21"/>
    <p:sldId id="274" r:id="rId22"/>
    <p:sldId id="273" r:id="rId23"/>
    <p:sldId id="275" r:id="rId24"/>
    <p:sldId id="304" r:id="rId25"/>
    <p:sldId id="277" r:id="rId26"/>
    <p:sldId id="278" r:id="rId27"/>
    <p:sldId id="300" r:id="rId28"/>
    <p:sldId id="289" r:id="rId29"/>
    <p:sldId id="290" r:id="rId30"/>
    <p:sldId id="279" r:id="rId31"/>
    <p:sldId id="305" r:id="rId32"/>
    <p:sldId id="280" r:id="rId33"/>
    <p:sldId id="295" r:id="rId34"/>
    <p:sldId id="296" r:id="rId35"/>
    <p:sldId id="297" r:id="rId36"/>
    <p:sldId id="282" r:id="rId37"/>
    <p:sldId id="285" r:id="rId38"/>
    <p:sldId id="283" r:id="rId39"/>
    <p:sldId id="284" r:id="rId40"/>
    <p:sldId id="298" r:id="rId41"/>
    <p:sldId id="299" r:id="rId42"/>
    <p:sldId id="286" r:id="rId43"/>
    <p:sldId id="287" r:id="rId44"/>
    <p:sldId id="288" r:id="rId45"/>
    <p:sldId id="291" r:id="rId46"/>
    <p:sldId id="292" r:id="rId47"/>
    <p:sldId id="293" r:id="rId48"/>
    <p:sldId id="29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709" autoAdjust="0"/>
  </p:normalViewPr>
  <p:slideViewPr>
    <p:cSldViewPr>
      <p:cViewPr varScale="1">
        <p:scale>
          <a:sx n="81" d="100"/>
          <a:sy n="81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Engine%20sales%20201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ko%20vuorinen\My%20Documents\Nuclear%20book\Nuclear%20age\Energy\world%20electricity%20generation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The World's</a:t>
            </a:r>
            <a:r>
              <a:rPr lang="en-US" baseline="0"/>
              <a:t> </a:t>
            </a:r>
            <a:r>
              <a:rPr lang="en-US"/>
              <a:t>Population Forecast </a:t>
            </a:r>
          </a:p>
        </c:rich>
      </c:tx>
      <c:layout>
        <c:manualLayout>
          <c:xMode val="edge"/>
          <c:yMode val="edge"/>
          <c:x val="0.14971970340442201"/>
          <c:y val="4.553953832693990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20979258755564"/>
          <c:y val="0.2240804899387577"/>
          <c:w val="0.57531451887113227"/>
          <c:h val="0.59648616999796689"/>
        </c:manualLayout>
      </c:layout>
      <c:areaChart>
        <c:grouping val="stacked"/>
        <c:varyColors val="0"/>
        <c:ser>
          <c:idx val="0"/>
          <c:order val="0"/>
          <c:tx>
            <c:strRef>
              <c:f>Electricity!$A$19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Electricity!$B$18:$DH$18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Electricity!$B$19:$DH$19</c:f>
              <c:numCache>
                <c:formatCode>_-* #,##0\ _€_-;\-* #,##0\ _€_-;_-* "-"??\ _€_-;_-@_-</c:formatCode>
                <c:ptCount val="111"/>
                <c:pt idx="0">
                  <c:v>283.5</c:v>
                </c:pt>
                <c:pt idx="1">
                  <c:v>297.0926829268293</c:v>
                </c:pt>
                <c:pt idx="2">
                  <c:v>299.52682926829215</c:v>
                </c:pt>
                <c:pt idx="3">
                  <c:v>301.96097560975642</c:v>
                </c:pt>
                <c:pt idx="4">
                  <c:v>304.39512195121898</c:v>
                </c:pt>
                <c:pt idx="5">
                  <c:v>306.82926829268268</c:v>
                </c:pt>
                <c:pt idx="6">
                  <c:v>309.26341463414656</c:v>
                </c:pt>
                <c:pt idx="7">
                  <c:v>311.69756097560969</c:v>
                </c:pt>
                <c:pt idx="8">
                  <c:v>314.13170731707294</c:v>
                </c:pt>
                <c:pt idx="9">
                  <c:v>316.56585365853658</c:v>
                </c:pt>
                <c:pt idx="10">
                  <c:v>319</c:v>
                </c:pt>
                <c:pt idx="11">
                  <c:v>322.27777777777749</c:v>
                </c:pt>
                <c:pt idx="12">
                  <c:v>325.55555555555554</c:v>
                </c:pt>
                <c:pt idx="13">
                  <c:v>328.83333333333331</c:v>
                </c:pt>
                <c:pt idx="14">
                  <c:v>332.11111111111109</c:v>
                </c:pt>
                <c:pt idx="15">
                  <c:v>335.38888888888886</c:v>
                </c:pt>
                <c:pt idx="16">
                  <c:v>338.66666666666691</c:v>
                </c:pt>
                <c:pt idx="17">
                  <c:v>341.9444444444444</c:v>
                </c:pt>
                <c:pt idx="18">
                  <c:v>345.22222222222194</c:v>
                </c:pt>
                <c:pt idx="19">
                  <c:v>348.5</c:v>
                </c:pt>
                <c:pt idx="20">
                  <c:v>350.93414634146325</c:v>
                </c:pt>
                <c:pt idx="21">
                  <c:v>353.36829268292701</c:v>
                </c:pt>
                <c:pt idx="22">
                  <c:v>355.80243902439031</c:v>
                </c:pt>
                <c:pt idx="23">
                  <c:v>358.23658536585367</c:v>
                </c:pt>
                <c:pt idx="24">
                  <c:v>360.67073170731709</c:v>
                </c:pt>
                <c:pt idx="25">
                  <c:v>363.10487804878051</c:v>
                </c:pt>
                <c:pt idx="26">
                  <c:v>365.53902439024392</c:v>
                </c:pt>
                <c:pt idx="27">
                  <c:v>367.97317073170723</c:v>
                </c:pt>
                <c:pt idx="28">
                  <c:v>370.40731707317047</c:v>
                </c:pt>
                <c:pt idx="29">
                  <c:v>372.84146341463418</c:v>
                </c:pt>
                <c:pt idx="30">
                  <c:v>375.27560975609725</c:v>
                </c:pt>
                <c:pt idx="31">
                  <c:v>377.70975609756101</c:v>
                </c:pt>
                <c:pt idx="32">
                  <c:v>380.14390243902466</c:v>
                </c:pt>
                <c:pt idx="33">
                  <c:v>382.57804878048762</c:v>
                </c:pt>
                <c:pt idx="34">
                  <c:v>385.01219512195132</c:v>
                </c:pt>
                <c:pt idx="35">
                  <c:v>387.44634146341463</c:v>
                </c:pt>
                <c:pt idx="36">
                  <c:v>389.88048780487833</c:v>
                </c:pt>
                <c:pt idx="37">
                  <c:v>392.3146341463418</c:v>
                </c:pt>
                <c:pt idx="38">
                  <c:v>394.74878048780494</c:v>
                </c:pt>
                <c:pt idx="39">
                  <c:v>397.18292682926858</c:v>
                </c:pt>
                <c:pt idx="40">
                  <c:v>399.61707317073211</c:v>
                </c:pt>
                <c:pt idx="41">
                  <c:v>402.05121951219485</c:v>
                </c:pt>
                <c:pt idx="42">
                  <c:v>404.48536585365861</c:v>
                </c:pt>
                <c:pt idx="43">
                  <c:v>406.91951219512197</c:v>
                </c:pt>
                <c:pt idx="44">
                  <c:v>409.35365853658544</c:v>
                </c:pt>
                <c:pt idx="45">
                  <c:v>411.78780487804886</c:v>
                </c:pt>
                <c:pt idx="46">
                  <c:v>414.22195121951205</c:v>
                </c:pt>
                <c:pt idx="47">
                  <c:v>416.65609756097564</c:v>
                </c:pt>
                <c:pt idx="48">
                  <c:v>419.09024390243894</c:v>
                </c:pt>
                <c:pt idx="49">
                  <c:v>421.52439024390253</c:v>
                </c:pt>
                <c:pt idx="50">
                  <c:v>423.95853658536595</c:v>
                </c:pt>
                <c:pt idx="51">
                  <c:v>426.39268292682937</c:v>
                </c:pt>
                <c:pt idx="52">
                  <c:v>428.82682926829227</c:v>
                </c:pt>
                <c:pt idx="53">
                  <c:v>431.26097560975654</c:v>
                </c:pt>
                <c:pt idx="54">
                  <c:v>433.69512195121916</c:v>
                </c:pt>
                <c:pt idx="55">
                  <c:v>436.12926829268304</c:v>
                </c:pt>
                <c:pt idx="56">
                  <c:v>438.56341463414668</c:v>
                </c:pt>
                <c:pt idx="57">
                  <c:v>440.99756097560953</c:v>
                </c:pt>
                <c:pt idx="58">
                  <c:v>443.43170731707295</c:v>
                </c:pt>
                <c:pt idx="59">
                  <c:v>445.86585365853671</c:v>
                </c:pt>
                <c:pt idx="60">
                  <c:v>448.29999999999967</c:v>
                </c:pt>
                <c:pt idx="61">
                  <c:v>449.33399999999966</c:v>
                </c:pt>
                <c:pt idx="62">
                  <c:v>450.36799999999994</c:v>
                </c:pt>
                <c:pt idx="63">
                  <c:v>451.40199999999959</c:v>
                </c:pt>
                <c:pt idx="64">
                  <c:v>452.43599999999958</c:v>
                </c:pt>
                <c:pt idx="65">
                  <c:v>453.46999999999969</c:v>
                </c:pt>
                <c:pt idx="66">
                  <c:v>454.50399999999968</c:v>
                </c:pt>
                <c:pt idx="67">
                  <c:v>455.53799999999961</c:v>
                </c:pt>
                <c:pt idx="68">
                  <c:v>456.5719999999996</c:v>
                </c:pt>
                <c:pt idx="69">
                  <c:v>457.60599999999965</c:v>
                </c:pt>
                <c:pt idx="70">
                  <c:v>458.63999999999965</c:v>
                </c:pt>
                <c:pt idx="71">
                  <c:v>459.67399999999969</c:v>
                </c:pt>
                <c:pt idx="72">
                  <c:v>460.70799999999969</c:v>
                </c:pt>
                <c:pt idx="73">
                  <c:v>461.74199999999962</c:v>
                </c:pt>
                <c:pt idx="74">
                  <c:v>462.77599999999956</c:v>
                </c:pt>
                <c:pt idx="75">
                  <c:v>463.80999999999983</c:v>
                </c:pt>
                <c:pt idx="76">
                  <c:v>464.84399999999965</c:v>
                </c:pt>
                <c:pt idx="77">
                  <c:v>465.87799999999964</c:v>
                </c:pt>
                <c:pt idx="78">
                  <c:v>466.91199999999947</c:v>
                </c:pt>
                <c:pt idx="79">
                  <c:v>467.94599999999969</c:v>
                </c:pt>
                <c:pt idx="80">
                  <c:v>468.97999999999956</c:v>
                </c:pt>
                <c:pt idx="81">
                  <c:v>470.0139999999995</c:v>
                </c:pt>
                <c:pt idx="82">
                  <c:v>471.04799999999966</c:v>
                </c:pt>
                <c:pt idx="83">
                  <c:v>472.08199999999948</c:v>
                </c:pt>
                <c:pt idx="84">
                  <c:v>473.11599999999964</c:v>
                </c:pt>
                <c:pt idx="85">
                  <c:v>474.14999999999975</c:v>
                </c:pt>
                <c:pt idx="86">
                  <c:v>475.18399999999963</c:v>
                </c:pt>
                <c:pt idx="87">
                  <c:v>476.21799999999951</c:v>
                </c:pt>
                <c:pt idx="88">
                  <c:v>477.2519999999995</c:v>
                </c:pt>
                <c:pt idx="89">
                  <c:v>478.28599999999943</c:v>
                </c:pt>
                <c:pt idx="90">
                  <c:v>479.31999999999965</c:v>
                </c:pt>
                <c:pt idx="91">
                  <c:v>480.35399999999964</c:v>
                </c:pt>
                <c:pt idx="92">
                  <c:v>481.38799999999969</c:v>
                </c:pt>
                <c:pt idx="93">
                  <c:v>482.42199999999923</c:v>
                </c:pt>
                <c:pt idx="94">
                  <c:v>483.45599999999945</c:v>
                </c:pt>
                <c:pt idx="95">
                  <c:v>484.48999999999944</c:v>
                </c:pt>
                <c:pt idx="96">
                  <c:v>485.52399999999943</c:v>
                </c:pt>
                <c:pt idx="97">
                  <c:v>486.55799999999965</c:v>
                </c:pt>
                <c:pt idx="98">
                  <c:v>487.59199999999936</c:v>
                </c:pt>
                <c:pt idx="99">
                  <c:v>488.62599999999964</c:v>
                </c:pt>
                <c:pt idx="100">
                  <c:v>489.65999999999968</c:v>
                </c:pt>
                <c:pt idx="101">
                  <c:v>490.69399999999939</c:v>
                </c:pt>
                <c:pt idx="102">
                  <c:v>491.72799999999938</c:v>
                </c:pt>
                <c:pt idx="103">
                  <c:v>492.76199999999938</c:v>
                </c:pt>
                <c:pt idx="104">
                  <c:v>493.79599999999925</c:v>
                </c:pt>
                <c:pt idx="105">
                  <c:v>494.82999999999959</c:v>
                </c:pt>
                <c:pt idx="106">
                  <c:v>495.86399999999935</c:v>
                </c:pt>
                <c:pt idx="107">
                  <c:v>496.89799999999934</c:v>
                </c:pt>
                <c:pt idx="108">
                  <c:v>497.93199999999911</c:v>
                </c:pt>
                <c:pt idx="109">
                  <c:v>498.96599999999927</c:v>
                </c:pt>
                <c:pt idx="110">
                  <c:v>500</c:v>
                </c:pt>
              </c:numCache>
            </c:numRef>
          </c:val>
        </c:ser>
        <c:ser>
          <c:idx val="1"/>
          <c:order val="1"/>
          <c:tx>
            <c:strRef>
              <c:f>Electricity!$A$20</c:f>
              <c:strCache>
                <c:ptCount val="1"/>
                <c:pt idx="0">
                  <c:v>European Union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Electricity!$B$18:$DH$18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Electricity!$B$20:$DH$20</c:f>
              <c:numCache>
                <c:formatCode>_-* #,##0\ _€_-;\-* #,##0\ _€_-;_-* "-"??\ _€_-;_-@_-</c:formatCode>
                <c:ptCount val="111"/>
                <c:pt idx="0">
                  <c:v>470.4</c:v>
                </c:pt>
                <c:pt idx="1">
                  <c:v>481.34146341463401</c:v>
                </c:pt>
                <c:pt idx="2">
                  <c:v>481.31463414634152</c:v>
                </c:pt>
                <c:pt idx="3">
                  <c:v>481.28780487804858</c:v>
                </c:pt>
                <c:pt idx="4">
                  <c:v>481.26097560975626</c:v>
                </c:pt>
                <c:pt idx="5">
                  <c:v>481.23414634146326</c:v>
                </c:pt>
                <c:pt idx="6">
                  <c:v>481.20731707317037</c:v>
                </c:pt>
                <c:pt idx="7">
                  <c:v>481.18048780487817</c:v>
                </c:pt>
                <c:pt idx="8">
                  <c:v>481.15365853658528</c:v>
                </c:pt>
                <c:pt idx="9">
                  <c:v>481.12682926829217</c:v>
                </c:pt>
                <c:pt idx="10">
                  <c:v>481.09999999999974</c:v>
                </c:pt>
                <c:pt idx="11">
                  <c:v>483.31111111111085</c:v>
                </c:pt>
                <c:pt idx="12">
                  <c:v>485.52222222222213</c:v>
                </c:pt>
                <c:pt idx="13">
                  <c:v>487.73333333333335</c:v>
                </c:pt>
                <c:pt idx="14">
                  <c:v>489.9444444444444</c:v>
                </c:pt>
                <c:pt idx="15">
                  <c:v>492.15555555555551</c:v>
                </c:pt>
                <c:pt idx="16">
                  <c:v>494.36666666666684</c:v>
                </c:pt>
                <c:pt idx="17">
                  <c:v>496.5777777777775</c:v>
                </c:pt>
                <c:pt idx="18">
                  <c:v>498.78888888888883</c:v>
                </c:pt>
                <c:pt idx="19">
                  <c:v>500.99999999999966</c:v>
                </c:pt>
                <c:pt idx="20">
                  <c:v>500.97317073170723</c:v>
                </c:pt>
                <c:pt idx="21">
                  <c:v>500.94634146341463</c:v>
                </c:pt>
                <c:pt idx="22">
                  <c:v>500.91951219512197</c:v>
                </c:pt>
                <c:pt idx="23">
                  <c:v>500.89268292682931</c:v>
                </c:pt>
                <c:pt idx="24">
                  <c:v>500.86585365853671</c:v>
                </c:pt>
                <c:pt idx="25">
                  <c:v>500.83902439024405</c:v>
                </c:pt>
                <c:pt idx="26">
                  <c:v>500.81219512195156</c:v>
                </c:pt>
                <c:pt idx="27">
                  <c:v>500.78536585365867</c:v>
                </c:pt>
                <c:pt idx="28">
                  <c:v>500.75853658536602</c:v>
                </c:pt>
                <c:pt idx="29">
                  <c:v>500.73170731707307</c:v>
                </c:pt>
                <c:pt idx="30">
                  <c:v>500.70487804878064</c:v>
                </c:pt>
                <c:pt idx="31">
                  <c:v>500.67804878048804</c:v>
                </c:pt>
                <c:pt idx="32">
                  <c:v>500.6512195121951</c:v>
                </c:pt>
                <c:pt idx="33">
                  <c:v>500.62439024390267</c:v>
                </c:pt>
                <c:pt idx="34">
                  <c:v>500.59756097560984</c:v>
                </c:pt>
                <c:pt idx="35">
                  <c:v>500.57073170731729</c:v>
                </c:pt>
                <c:pt idx="36">
                  <c:v>500.54390243902475</c:v>
                </c:pt>
                <c:pt idx="37">
                  <c:v>500.51707317073232</c:v>
                </c:pt>
                <c:pt idx="38">
                  <c:v>500.49024390243915</c:v>
                </c:pt>
                <c:pt idx="39">
                  <c:v>500.46341463414677</c:v>
                </c:pt>
                <c:pt idx="40">
                  <c:v>500.43658536585394</c:v>
                </c:pt>
                <c:pt idx="41">
                  <c:v>500.40975609756146</c:v>
                </c:pt>
                <c:pt idx="42">
                  <c:v>500.38292682926902</c:v>
                </c:pt>
                <c:pt idx="43">
                  <c:v>500.35609756097614</c:v>
                </c:pt>
                <c:pt idx="44">
                  <c:v>500.32926829268325</c:v>
                </c:pt>
                <c:pt idx="45">
                  <c:v>500.30243902439082</c:v>
                </c:pt>
                <c:pt idx="46">
                  <c:v>500.27560975609794</c:v>
                </c:pt>
                <c:pt idx="47">
                  <c:v>500.2487804878055</c:v>
                </c:pt>
                <c:pt idx="48">
                  <c:v>500.22195121951262</c:v>
                </c:pt>
                <c:pt idx="49">
                  <c:v>500.19512195121985</c:v>
                </c:pt>
                <c:pt idx="50">
                  <c:v>500.1682926829277</c:v>
                </c:pt>
                <c:pt idx="51">
                  <c:v>500.14146341463487</c:v>
                </c:pt>
                <c:pt idx="52">
                  <c:v>500.11463414634238</c:v>
                </c:pt>
                <c:pt idx="53">
                  <c:v>500.08780487804955</c:v>
                </c:pt>
                <c:pt idx="54">
                  <c:v>500.06097560975718</c:v>
                </c:pt>
                <c:pt idx="55">
                  <c:v>500.03414634146424</c:v>
                </c:pt>
                <c:pt idx="56">
                  <c:v>500.00731707317135</c:v>
                </c:pt>
                <c:pt idx="57">
                  <c:v>499.98048780487892</c:v>
                </c:pt>
                <c:pt idx="58">
                  <c:v>499.95365853658626</c:v>
                </c:pt>
                <c:pt idx="59">
                  <c:v>499.92682926829309</c:v>
                </c:pt>
                <c:pt idx="60">
                  <c:v>499.9</c:v>
                </c:pt>
                <c:pt idx="61">
                  <c:v>498.40199999999965</c:v>
                </c:pt>
                <c:pt idx="62">
                  <c:v>496.904</c:v>
                </c:pt>
                <c:pt idx="63">
                  <c:v>495.40599999999978</c:v>
                </c:pt>
                <c:pt idx="64">
                  <c:v>493.90799999999979</c:v>
                </c:pt>
                <c:pt idx="65">
                  <c:v>492.4099999999998</c:v>
                </c:pt>
                <c:pt idx="66">
                  <c:v>490.91200000000003</c:v>
                </c:pt>
                <c:pt idx="67">
                  <c:v>489.41400000000004</c:v>
                </c:pt>
                <c:pt idx="68">
                  <c:v>487.91599999999977</c:v>
                </c:pt>
                <c:pt idx="69">
                  <c:v>486.41799999999984</c:v>
                </c:pt>
                <c:pt idx="70">
                  <c:v>484.91999999999985</c:v>
                </c:pt>
                <c:pt idx="71">
                  <c:v>483.42200000000003</c:v>
                </c:pt>
                <c:pt idx="72">
                  <c:v>481.92400000000009</c:v>
                </c:pt>
                <c:pt idx="73">
                  <c:v>480.42599999999987</c:v>
                </c:pt>
                <c:pt idx="74">
                  <c:v>478.92799999999988</c:v>
                </c:pt>
                <c:pt idx="75">
                  <c:v>477.42999999999989</c:v>
                </c:pt>
                <c:pt idx="76">
                  <c:v>475.93200000000013</c:v>
                </c:pt>
                <c:pt idx="77">
                  <c:v>474.43400000000014</c:v>
                </c:pt>
                <c:pt idx="78">
                  <c:v>472.93599999999986</c:v>
                </c:pt>
                <c:pt idx="79">
                  <c:v>471.43799999999993</c:v>
                </c:pt>
                <c:pt idx="80">
                  <c:v>469.94000000000017</c:v>
                </c:pt>
                <c:pt idx="81">
                  <c:v>468.44200000000018</c:v>
                </c:pt>
                <c:pt idx="82">
                  <c:v>466.9440000000003</c:v>
                </c:pt>
                <c:pt idx="83">
                  <c:v>465.4460000000002</c:v>
                </c:pt>
                <c:pt idx="84">
                  <c:v>463.94800000000021</c:v>
                </c:pt>
                <c:pt idx="85">
                  <c:v>462.45000000000022</c:v>
                </c:pt>
                <c:pt idx="86">
                  <c:v>460.95200000000028</c:v>
                </c:pt>
                <c:pt idx="87">
                  <c:v>459.45400000000035</c:v>
                </c:pt>
                <c:pt idx="88">
                  <c:v>457.95600000000024</c:v>
                </c:pt>
                <c:pt idx="89">
                  <c:v>456.45800000000025</c:v>
                </c:pt>
                <c:pt idx="90">
                  <c:v>454.96000000000026</c:v>
                </c:pt>
                <c:pt idx="91">
                  <c:v>453.46200000000027</c:v>
                </c:pt>
                <c:pt idx="92">
                  <c:v>451.96400000000028</c:v>
                </c:pt>
                <c:pt idx="93">
                  <c:v>450.46600000000029</c:v>
                </c:pt>
                <c:pt idx="94">
                  <c:v>448.96800000000025</c:v>
                </c:pt>
                <c:pt idx="95">
                  <c:v>447.47000000000025</c:v>
                </c:pt>
                <c:pt idx="96">
                  <c:v>445.97200000000026</c:v>
                </c:pt>
                <c:pt idx="97">
                  <c:v>444.47400000000033</c:v>
                </c:pt>
                <c:pt idx="98">
                  <c:v>442.97600000000023</c:v>
                </c:pt>
                <c:pt idx="99">
                  <c:v>441.47800000000029</c:v>
                </c:pt>
                <c:pt idx="100">
                  <c:v>439.98000000000025</c:v>
                </c:pt>
                <c:pt idx="101">
                  <c:v>438.48200000000026</c:v>
                </c:pt>
                <c:pt idx="102">
                  <c:v>436.98400000000026</c:v>
                </c:pt>
                <c:pt idx="103">
                  <c:v>435.48600000000016</c:v>
                </c:pt>
                <c:pt idx="104">
                  <c:v>433.98800000000023</c:v>
                </c:pt>
                <c:pt idx="105">
                  <c:v>432.49000000000029</c:v>
                </c:pt>
                <c:pt idx="106">
                  <c:v>430.99200000000025</c:v>
                </c:pt>
                <c:pt idx="107">
                  <c:v>429.49400000000043</c:v>
                </c:pt>
                <c:pt idx="108">
                  <c:v>427.99600000000015</c:v>
                </c:pt>
                <c:pt idx="109">
                  <c:v>426.49800000000022</c:v>
                </c:pt>
                <c:pt idx="110">
                  <c:v>425</c:v>
                </c:pt>
              </c:numCache>
            </c:numRef>
          </c:val>
        </c:ser>
        <c:ser>
          <c:idx val="2"/>
          <c:order val="2"/>
          <c:tx>
            <c:strRef>
              <c:f>Electricity!$A$21</c:f>
              <c:strCache>
                <c:ptCount val="1"/>
                <c:pt idx="0">
                  <c:v>Other Europe Eurasia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Electricity!$B$18:$DH$18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Electricity!$B$21:$DH$21</c:f>
              <c:numCache>
                <c:formatCode>_-* #,##0\ _€_-;\-* #,##0\ _€_-;_-* "-"??\ _€_-;_-@_-</c:formatCode>
                <c:ptCount val="111"/>
                <c:pt idx="0">
                  <c:v>382.46585365853616</c:v>
                </c:pt>
                <c:pt idx="1">
                  <c:v>382.50975609756057</c:v>
                </c:pt>
                <c:pt idx="2">
                  <c:v>382.55365853658475</c:v>
                </c:pt>
                <c:pt idx="3">
                  <c:v>382.5975609756091</c:v>
                </c:pt>
                <c:pt idx="4">
                  <c:v>382.64146341463402</c:v>
                </c:pt>
                <c:pt idx="5">
                  <c:v>382.68536585365831</c:v>
                </c:pt>
                <c:pt idx="6">
                  <c:v>382.72926829268238</c:v>
                </c:pt>
                <c:pt idx="7">
                  <c:v>382.77317073170695</c:v>
                </c:pt>
                <c:pt idx="8">
                  <c:v>382.81707317073176</c:v>
                </c:pt>
                <c:pt idx="9">
                  <c:v>382.86097560975628</c:v>
                </c:pt>
                <c:pt idx="10">
                  <c:v>382.90487804878023</c:v>
                </c:pt>
                <c:pt idx="11">
                  <c:v>382.94878048780464</c:v>
                </c:pt>
                <c:pt idx="12">
                  <c:v>382.99268292682905</c:v>
                </c:pt>
                <c:pt idx="13">
                  <c:v>383.03658536585345</c:v>
                </c:pt>
                <c:pt idx="14">
                  <c:v>383.08048780487786</c:v>
                </c:pt>
                <c:pt idx="15">
                  <c:v>383.12439024390227</c:v>
                </c:pt>
                <c:pt idx="16">
                  <c:v>383.1682926829269</c:v>
                </c:pt>
                <c:pt idx="17">
                  <c:v>383.21219512195108</c:v>
                </c:pt>
                <c:pt idx="18">
                  <c:v>383.25609756097521</c:v>
                </c:pt>
                <c:pt idx="19">
                  <c:v>383.29999999999961</c:v>
                </c:pt>
                <c:pt idx="20">
                  <c:v>383.3439024390243</c:v>
                </c:pt>
                <c:pt idx="21">
                  <c:v>383.38780487804871</c:v>
                </c:pt>
                <c:pt idx="22">
                  <c:v>383.43170731707261</c:v>
                </c:pt>
                <c:pt idx="23">
                  <c:v>383.47560975609719</c:v>
                </c:pt>
                <c:pt idx="24">
                  <c:v>383.51951219512205</c:v>
                </c:pt>
                <c:pt idx="25">
                  <c:v>383.56341463414657</c:v>
                </c:pt>
                <c:pt idx="26">
                  <c:v>383.60731707317069</c:v>
                </c:pt>
                <c:pt idx="27">
                  <c:v>383.65121951219487</c:v>
                </c:pt>
                <c:pt idx="28">
                  <c:v>383.69512195121911</c:v>
                </c:pt>
                <c:pt idx="29">
                  <c:v>383.73902439024397</c:v>
                </c:pt>
                <c:pt idx="30">
                  <c:v>383.78292682926838</c:v>
                </c:pt>
                <c:pt idx="31">
                  <c:v>383.82682926829227</c:v>
                </c:pt>
                <c:pt idx="32">
                  <c:v>383.87073170731719</c:v>
                </c:pt>
                <c:pt idx="33">
                  <c:v>383.91463414634171</c:v>
                </c:pt>
                <c:pt idx="34">
                  <c:v>383.95853658536601</c:v>
                </c:pt>
                <c:pt idx="35">
                  <c:v>384.00243902439041</c:v>
                </c:pt>
                <c:pt idx="36">
                  <c:v>384.04634146341465</c:v>
                </c:pt>
                <c:pt idx="37">
                  <c:v>384.09024390243923</c:v>
                </c:pt>
                <c:pt idx="38">
                  <c:v>384.13414634146375</c:v>
                </c:pt>
                <c:pt idx="39">
                  <c:v>384.17804878048804</c:v>
                </c:pt>
                <c:pt idx="40">
                  <c:v>384.22195121951222</c:v>
                </c:pt>
                <c:pt idx="41">
                  <c:v>384.26585365853686</c:v>
                </c:pt>
                <c:pt idx="42">
                  <c:v>384.30975609756132</c:v>
                </c:pt>
                <c:pt idx="43">
                  <c:v>384.35365853658567</c:v>
                </c:pt>
                <c:pt idx="44">
                  <c:v>384.39756097560985</c:v>
                </c:pt>
                <c:pt idx="45">
                  <c:v>384.44146341463443</c:v>
                </c:pt>
                <c:pt idx="46">
                  <c:v>384.48536585365889</c:v>
                </c:pt>
                <c:pt idx="47">
                  <c:v>384.52926829268324</c:v>
                </c:pt>
                <c:pt idx="48">
                  <c:v>384.57317073170765</c:v>
                </c:pt>
                <c:pt idx="49">
                  <c:v>384.6170731707324</c:v>
                </c:pt>
                <c:pt idx="50">
                  <c:v>384.66097560975703</c:v>
                </c:pt>
                <c:pt idx="51">
                  <c:v>384.70487804878093</c:v>
                </c:pt>
                <c:pt idx="52">
                  <c:v>384.74878048780533</c:v>
                </c:pt>
                <c:pt idx="53">
                  <c:v>384.79268292682974</c:v>
                </c:pt>
                <c:pt idx="54">
                  <c:v>384.83658536585415</c:v>
                </c:pt>
                <c:pt idx="55">
                  <c:v>384.88048780487878</c:v>
                </c:pt>
                <c:pt idx="56">
                  <c:v>384.92439024390274</c:v>
                </c:pt>
                <c:pt idx="57">
                  <c:v>384.96829268292726</c:v>
                </c:pt>
                <c:pt idx="58">
                  <c:v>385.01219512195178</c:v>
                </c:pt>
                <c:pt idx="59">
                  <c:v>385.05609756097613</c:v>
                </c:pt>
                <c:pt idx="60">
                  <c:v>385.1</c:v>
                </c:pt>
                <c:pt idx="61">
                  <c:v>383.3979999999998</c:v>
                </c:pt>
                <c:pt idx="62">
                  <c:v>381.69600000000003</c:v>
                </c:pt>
                <c:pt idx="63">
                  <c:v>379.99400000000003</c:v>
                </c:pt>
                <c:pt idx="64">
                  <c:v>378.29200000000003</c:v>
                </c:pt>
                <c:pt idx="65">
                  <c:v>376.59000000000003</c:v>
                </c:pt>
                <c:pt idx="66">
                  <c:v>374.88800000000003</c:v>
                </c:pt>
                <c:pt idx="67">
                  <c:v>373.18600000000004</c:v>
                </c:pt>
                <c:pt idx="68">
                  <c:v>371.48400000000004</c:v>
                </c:pt>
                <c:pt idx="69">
                  <c:v>369.78200000000004</c:v>
                </c:pt>
                <c:pt idx="70">
                  <c:v>368.08000000000004</c:v>
                </c:pt>
                <c:pt idx="71">
                  <c:v>366.37800000000004</c:v>
                </c:pt>
                <c:pt idx="72">
                  <c:v>364.67600000000004</c:v>
                </c:pt>
                <c:pt idx="73">
                  <c:v>362.97400000000005</c:v>
                </c:pt>
                <c:pt idx="74">
                  <c:v>361.27200000000005</c:v>
                </c:pt>
                <c:pt idx="75">
                  <c:v>359.57000000000005</c:v>
                </c:pt>
                <c:pt idx="76">
                  <c:v>357.86800000000005</c:v>
                </c:pt>
                <c:pt idx="77">
                  <c:v>356.16600000000005</c:v>
                </c:pt>
                <c:pt idx="78">
                  <c:v>354.46400000000006</c:v>
                </c:pt>
                <c:pt idx="79">
                  <c:v>352.76200000000006</c:v>
                </c:pt>
                <c:pt idx="80">
                  <c:v>351.06000000000006</c:v>
                </c:pt>
                <c:pt idx="81">
                  <c:v>349.35800000000006</c:v>
                </c:pt>
                <c:pt idx="82">
                  <c:v>347.65600000000006</c:v>
                </c:pt>
                <c:pt idx="83">
                  <c:v>345.95400000000006</c:v>
                </c:pt>
                <c:pt idx="84">
                  <c:v>344.25200000000007</c:v>
                </c:pt>
                <c:pt idx="85">
                  <c:v>342.55000000000007</c:v>
                </c:pt>
                <c:pt idx="86">
                  <c:v>340.84800000000007</c:v>
                </c:pt>
                <c:pt idx="87">
                  <c:v>339.14600000000007</c:v>
                </c:pt>
                <c:pt idx="88">
                  <c:v>337.44400000000007</c:v>
                </c:pt>
                <c:pt idx="89">
                  <c:v>335.74200000000008</c:v>
                </c:pt>
                <c:pt idx="90">
                  <c:v>334.04000000000008</c:v>
                </c:pt>
                <c:pt idx="91">
                  <c:v>332.33799999999985</c:v>
                </c:pt>
                <c:pt idx="92">
                  <c:v>330.63599999999985</c:v>
                </c:pt>
                <c:pt idx="93">
                  <c:v>328.93400000000003</c:v>
                </c:pt>
                <c:pt idx="94">
                  <c:v>327.23200000000003</c:v>
                </c:pt>
                <c:pt idx="95">
                  <c:v>325.53000000000009</c:v>
                </c:pt>
                <c:pt idx="96">
                  <c:v>323.82800000000009</c:v>
                </c:pt>
                <c:pt idx="97">
                  <c:v>322.12600000000009</c:v>
                </c:pt>
                <c:pt idx="98">
                  <c:v>320.42400000000009</c:v>
                </c:pt>
                <c:pt idx="99">
                  <c:v>318.72200000000009</c:v>
                </c:pt>
                <c:pt idx="100">
                  <c:v>317.0200000000001</c:v>
                </c:pt>
                <c:pt idx="101">
                  <c:v>315.3180000000001</c:v>
                </c:pt>
                <c:pt idx="102">
                  <c:v>313.6160000000001</c:v>
                </c:pt>
                <c:pt idx="103">
                  <c:v>311.9140000000001</c:v>
                </c:pt>
                <c:pt idx="104">
                  <c:v>310.2120000000001</c:v>
                </c:pt>
                <c:pt idx="105">
                  <c:v>308.5100000000001</c:v>
                </c:pt>
                <c:pt idx="106">
                  <c:v>306.80800000000011</c:v>
                </c:pt>
                <c:pt idx="107">
                  <c:v>305.10600000000011</c:v>
                </c:pt>
                <c:pt idx="108">
                  <c:v>303.40400000000011</c:v>
                </c:pt>
                <c:pt idx="109">
                  <c:v>301.70200000000011</c:v>
                </c:pt>
                <c:pt idx="110">
                  <c:v>300</c:v>
                </c:pt>
              </c:numCache>
            </c:numRef>
          </c:val>
        </c:ser>
        <c:ser>
          <c:idx val="3"/>
          <c:order val="3"/>
          <c:tx>
            <c:strRef>
              <c:f>Electricity!$A$22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Electricity!$B$18:$DH$18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Electricity!$B$22:$DH$22</c:f>
              <c:numCache>
                <c:formatCode>_-* #,##0\ _€_-;\-* #,##0\ _€_-;_-* "-"??\ _€_-;_-@_-</c:formatCode>
                <c:ptCount val="111"/>
                <c:pt idx="0">
                  <c:v>123.5</c:v>
                </c:pt>
                <c:pt idx="1">
                  <c:v>138.39512195121969</c:v>
                </c:pt>
                <c:pt idx="2">
                  <c:v>137.7731707317071</c:v>
                </c:pt>
                <c:pt idx="3">
                  <c:v>137.1512195121953</c:v>
                </c:pt>
                <c:pt idx="4">
                  <c:v>136.52926829268296</c:v>
                </c:pt>
                <c:pt idx="5">
                  <c:v>135.90731707317084</c:v>
                </c:pt>
                <c:pt idx="6">
                  <c:v>135.28536585365856</c:v>
                </c:pt>
                <c:pt idx="7">
                  <c:v>134.66341463414614</c:v>
                </c:pt>
                <c:pt idx="8">
                  <c:v>134.04146341463428</c:v>
                </c:pt>
                <c:pt idx="9">
                  <c:v>133.41951219512174</c:v>
                </c:pt>
                <c:pt idx="10">
                  <c:v>132.79756097560977</c:v>
                </c:pt>
                <c:pt idx="11">
                  <c:v>132.17560975609746</c:v>
                </c:pt>
                <c:pt idx="12">
                  <c:v>131.55365853658535</c:v>
                </c:pt>
                <c:pt idx="13">
                  <c:v>130.93170731707346</c:v>
                </c:pt>
                <c:pt idx="14">
                  <c:v>130.30975609756098</c:v>
                </c:pt>
                <c:pt idx="15">
                  <c:v>129.68780487804878</c:v>
                </c:pt>
                <c:pt idx="16">
                  <c:v>129.06585365853658</c:v>
                </c:pt>
                <c:pt idx="17">
                  <c:v>128.44390243902438</c:v>
                </c:pt>
                <c:pt idx="18">
                  <c:v>127.8219512195122</c:v>
                </c:pt>
                <c:pt idx="19">
                  <c:v>127.2</c:v>
                </c:pt>
                <c:pt idx="20">
                  <c:v>126.57804878048771</c:v>
                </c:pt>
                <c:pt idx="21">
                  <c:v>125.95609756097562</c:v>
                </c:pt>
                <c:pt idx="22">
                  <c:v>125.33414634146341</c:v>
                </c:pt>
                <c:pt idx="23">
                  <c:v>124.71219512195121</c:v>
                </c:pt>
                <c:pt idx="24">
                  <c:v>124.09024390243901</c:v>
                </c:pt>
                <c:pt idx="25">
                  <c:v>123.46829268292682</c:v>
                </c:pt>
                <c:pt idx="26">
                  <c:v>122.84634146341456</c:v>
                </c:pt>
                <c:pt idx="27">
                  <c:v>122.22439024390242</c:v>
                </c:pt>
                <c:pt idx="28">
                  <c:v>121.60243902439021</c:v>
                </c:pt>
                <c:pt idx="29">
                  <c:v>120.98048780487801</c:v>
                </c:pt>
                <c:pt idx="30">
                  <c:v>120.35853658536583</c:v>
                </c:pt>
                <c:pt idx="31">
                  <c:v>119.73658536585363</c:v>
                </c:pt>
                <c:pt idx="32">
                  <c:v>119.11463414634143</c:v>
                </c:pt>
                <c:pt idx="33">
                  <c:v>118.49268292682918</c:v>
                </c:pt>
                <c:pt idx="34">
                  <c:v>117.87073170731701</c:v>
                </c:pt>
                <c:pt idx="35">
                  <c:v>117.24878048780484</c:v>
                </c:pt>
                <c:pt idx="36">
                  <c:v>116.6268292682927</c:v>
                </c:pt>
                <c:pt idx="37">
                  <c:v>116.00487804878038</c:v>
                </c:pt>
                <c:pt idx="38">
                  <c:v>115.38292682926824</c:v>
                </c:pt>
                <c:pt idx="39">
                  <c:v>114.76097560975604</c:v>
                </c:pt>
                <c:pt idx="40">
                  <c:v>114.13902439024386</c:v>
                </c:pt>
                <c:pt idx="41">
                  <c:v>113.51707317073165</c:v>
                </c:pt>
                <c:pt idx="42">
                  <c:v>112.89512195121949</c:v>
                </c:pt>
                <c:pt idx="43">
                  <c:v>112.27317073170725</c:v>
                </c:pt>
                <c:pt idx="44">
                  <c:v>111.65121951219506</c:v>
                </c:pt>
                <c:pt idx="45">
                  <c:v>111.0292682926828</c:v>
                </c:pt>
                <c:pt idx="46">
                  <c:v>110.40731707317066</c:v>
                </c:pt>
                <c:pt idx="47">
                  <c:v>109.78536585365836</c:v>
                </c:pt>
                <c:pt idx="48">
                  <c:v>109.16341463414626</c:v>
                </c:pt>
                <c:pt idx="49">
                  <c:v>108.54146341463409</c:v>
                </c:pt>
                <c:pt idx="50">
                  <c:v>107.91951219512187</c:v>
                </c:pt>
                <c:pt idx="51">
                  <c:v>107.29756097560973</c:v>
                </c:pt>
                <c:pt idx="52">
                  <c:v>106.67560975609742</c:v>
                </c:pt>
                <c:pt idx="53">
                  <c:v>106.05365853658517</c:v>
                </c:pt>
                <c:pt idx="54">
                  <c:v>105.43170731707308</c:v>
                </c:pt>
                <c:pt idx="55">
                  <c:v>104.80975609756079</c:v>
                </c:pt>
                <c:pt idx="56">
                  <c:v>104.18780487804868</c:v>
                </c:pt>
                <c:pt idx="57">
                  <c:v>103.56585365853648</c:v>
                </c:pt>
                <c:pt idx="58">
                  <c:v>102.94390243902428</c:v>
                </c:pt>
                <c:pt idx="59">
                  <c:v>102.32195121951209</c:v>
                </c:pt>
                <c:pt idx="60">
                  <c:v>101.7</c:v>
                </c:pt>
                <c:pt idx="61">
                  <c:v>101.066</c:v>
                </c:pt>
                <c:pt idx="62">
                  <c:v>100.432</c:v>
                </c:pt>
                <c:pt idx="63">
                  <c:v>99.798000000000002</c:v>
                </c:pt>
                <c:pt idx="64">
                  <c:v>99.164000000000001</c:v>
                </c:pt>
                <c:pt idx="65">
                  <c:v>98.53</c:v>
                </c:pt>
                <c:pt idx="66">
                  <c:v>97.896000000000001</c:v>
                </c:pt>
                <c:pt idx="67">
                  <c:v>97.262</c:v>
                </c:pt>
                <c:pt idx="68">
                  <c:v>96.627999999999986</c:v>
                </c:pt>
                <c:pt idx="69">
                  <c:v>95.994000000000057</c:v>
                </c:pt>
                <c:pt idx="70">
                  <c:v>95.36</c:v>
                </c:pt>
                <c:pt idx="71">
                  <c:v>94.725999999999999</c:v>
                </c:pt>
                <c:pt idx="72">
                  <c:v>94.092000000000013</c:v>
                </c:pt>
                <c:pt idx="73">
                  <c:v>93.458000000000013</c:v>
                </c:pt>
                <c:pt idx="74">
                  <c:v>92.823999999999998</c:v>
                </c:pt>
                <c:pt idx="75">
                  <c:v>92.19</c:v>
                </c:pt>
                <c:pt idx="76">
                  <c:v>91.555999999999983</c:v>
                </c:pt>
                <c:pt idx="77">
                  <c:v>90.921999999999997</c:v>
                </c:pt>
                <c:pt idx="78">
                  <c:v>90.287999999999997</c:v>
                </c:pt>
                <c:pt idx="79">
                  <c:v>89.653999999999982</c:v>
                </c:pt>
                <c:pt idx="80">
                  <c:v>89.02</c:v>
                </c:pt>
                <c:pt idx="81">
                  <c:v>88.385999999999981</c:v>
                </c:pt>
                <c:pt idx="82">
                  <c:v>87.751999999999995</c:v>
                </c:pt>
                <c:pt idx="83">
                  <c:v>87.117999999999995</c:v>
                </c:pt>
                <c:pt idx="84">
                  <c:v>86.483999999999995</c:v>
                </c:pt>
                <c:pt idx="85">
                  <c:v>85.85</c:v>
                </c:pt>
                <c:pt idx="86">
                  <c:v>85.215999999999994</c:v>
                </c:pt>
                <c:pt idx="87">
                  <c:v>84.581999999999994</c:v>
                </c:pt>
                <c:pt idx="88">
                  <c:v>83.948000000000022</c:v>
                </c:pt>
                <c:pt idx="89">
                  <c:v>83.313999999999993</c:v>
                </c:pt>
                <c:pt idx="90">
                  <c:v>82.679999999999978</c:v>
                </c:pt>
                <c:pt idx="91">
                  <c:v>82.045999999999992</c:v>
                </c:pt>
                <c:pt idx="92">
                  <c:v>81.412000000000006</c:v>
                </c:pt>
                <c:pt idx="93">
                  <c:v>80.777999999999992</c:v>
                </c:pt>
                <c:pt idx="94">
                  <c:v>80.143999999999991</c:v>
                </c:pt>
                <c:pt idx="95">
                  <c:v>79.509999999999991</c:v>
                </c:pt>
                <c:pt idx="96">
                  <c:v>78.875999999999948</c:v>
                </c:pt>
                <c:pt idx="97">
                  <c:v>78.242000000000004</c:v>
                </c:pt>
                <c:pt idx="98">
                  <c:v>77.60799999999999</c:v>
                </c:pt>
                <c:pt idx="99">
                  <c:v>76.97399999999999</c:v>
                </c:pt>
                <c:pt idx="100">
                  <c:v>76.34</c:v>
                </c:pt>
                <c:pt idx="101">
                  <c:v>75.706000000000003</c:v>
                </c:pt>
                <c:pt idx="102">
                  <c:v>75.071999999999989</c:v>
                </c:pt>
                <c:pt idx="103">
                  <c:v>74.438000000000017</c:v>
                </c:pt>
                <c:pt idx="104">
                  <c:v>73.804000000000002</c:v>
                </c:pt>
                <c:pt idx="105">
                  <c:v>73.169999999999987</c:v>
                </c:pt>
                <c:pt idx="106">
                  <c:v>72.535999999999987</c:v>
                </c:pt>
                <c:pt idx="107">
                  <c:v>71.902000000000001</c:v>
                </c:pt>
                <c:pt idx="108">
                  <c:v>71.268000000000001</c:v>
                </c:pt>
                <c:pt idx="109">
                  <c:v>70.633999999999986</c:v>
                </c:pt>
                <c:pt idx="110">
                  <c:v>70</c:v>
                </c:pt>
              </c:numCache>
            </c:numRef>
          </c:val>
        </c:ser>
        <c:ser>
          <c:idx val="4"/>
          <c:order val="4"/>
          <c:tx>
            <c:strRef>
              <c:f>Electricity!$A$23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Electricity!$B$18:$DH$18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Electricity!$B$23:$DH$23</c:f>
              <c:numCache>
                <c:formatCode>_-* #,##0\ _€_-;\-* #,##0\ _€_-;_-* "-"??\ _€_-;_-@_-</c:formatCode>
                <c:ptCount val="111"/>
                <c:pt idx="0">
                  <c:v>441.5</c:v>
                </c:pt>
                <c:pt idx="1">
                  <c:v>486.77560975609737</c:v>
                </c:pt>
                <c:pt idx="2">
                  <c:v>490.35609756097563</c:v>
                </c:pt>
                <c:pt idx="3">
                  <c:v>493.93658536585366</c:v>
                </c:pt>
                <c:pt idx="4">
                  <c:v>497.51707317073198</c:v>
                </c:pt>
                <c:pt idx="5">
                  <c:v>501.0975609756095</c:v>
                </c:pt>
                <c:pt idx="6">
                  <c:v>504.67804878048764</c:v>
                </c:pt>
                <c:pt idx="7">
                  <c:v>508.25853658536585</c:v>
                </c:pt>
                <c:pt idx="8">
                  <c:v>511.83902439024388</c:v>
                </c:pt>
                <c:pt idx="9">
                  <c:v>515.41951219512146</c:v>
                </c:pt>
                <c:pt idx="10">
                  <c:v>519</c:v>
                </c:pt>
                <c:pt idx="11">
                  <c:v>526.04444444444448</c:v>
                </c:pt>
                <c:pt idx="12">
                  <c:v>533.08888888888941</c:v>
                </c:pt>
                <c:pt idx="13">
                  <c:v>540.13333333333355</c:v>
                </c:pt>
                <c:pt idx="14">
                  <c:v>547.17777777777872</c:v>
                </c:pt>
                <c:pt idx="15">
                  <c:v>554.2222222222224</c:v>
                </c:pt>
                <c:pt idx="16">
                  <c:v>561.26666666666733</c:v>
                </c:pt>
                <c:pt idx="17">
                  <c:v>568.31111111111136</c:v>
                </c:pt>
                <c:pt idx="18">
                  <c:v>575.35555555555538</c:v>
                </c:pt>
                <c:pt idx="19">
                  <c:v>582.4</c:v>
                </c:pt>
                <c:pt idx="20">
                  <c:v>585.98048780487807</c:v>
                </c:pt>
                <c:pt idx="21">
                  <c:v>589.5609756097565</c:v>
                </c:pt>
                <c:pt idx="22">
                  <c:v>593.14146341463379</c:v>
                </c:pt>
                <c:pt idx="23">
                  <c:v>596.72195121951279</c:v>
                </c:pt>
                <c:pt idx="24">
                  <c:v>600.30243902439042</c:v>
                </c:pt>
                <c:pt idx="25">
                  <c:v>603.88292682926794</c:v>
                </c:pt>
                <c:pt idx="26">
                  <c:v>607.4634146341466</c:v>
                </c:pt>
                <c:pt idx="27">
                  <c:v>611.04390243902469</c:v>
                </c:pt>
                <c:pt idx="28">
                  <c:v>614.62439024390301</c:v>
                </c:pt>
                <c:pt idx="29">
                  <c:v>618.20487804878167</c:v>
                </c:pt>
                <c:pt idx="30">
                  <c:v>621.78536585365941</c:v>
                </c:pt>
                <c:pt idx="31">
                  <c:v>625.36585365853705</c:v>
                </c:pt>
                <c:pt idx="32">
                  <c:v>628.94634146341468</c:v>
                </c:pt>
                <c:pt idx="33">
                  <c:v>632.52682926829323</c:v>
                </c:pt>
                <c:pt idx="34">
                  <c:v>636.10731707317154</c:v>
                </c:pt>
                <c:pt idx="35">
                  <c:v>639.68780487804952</c:v>
                </c:pt>
                <c:pt idx="36">
                  <c:v>643.26829268292749</c:v>
                </c:pt>
                <c:pt idx="37">
                  <c:v>646.84878048780558</c:v>
                </c:pt>
                <c:pt idx="38">
                  <c:v>650.42926829268322</c:v>
                </c:pt>
                <c:pt idx="39">
                  <c:v>654.00975609756222</c:v>
                </c:pt>
                <c:pt idx="40">
                  <c:v>657.5902439024394</c:v>
                </c:pt>
                <c:pt idx="41">
                  <c:v>661.17073170731874</c:v>
                </c:pt>
                <c:pt idx="42">
                  <c:v>664.75121951219603</c:v>
                </c:pt>
                <c:pt idx="43">
                  <c:v>668.33170731707412</c:v>
                </c:pt>
                <c:pt idx="44">
                  <c:v>671.91219512195175</c:v>
                </c:pt>
                <c:pt idx="45">
                  <c:v>675.49268292683053</c:v>
                </c:pt>
                <c:pt idx="46">
                  <c:v>679.0731707317085</c:v>
                </c:pt>
                <c:pt idx="47">
                  <c:v>682.65365853658705</c:v>
                </c:pt>
                <c:pt idx="48">
                  <c:v>686.23414634146457</c:v>
                </c:pt>
                <c:pt idx="49">
                  <c:v>689.814634146343</c:v>
                </c:pt>
                <c:pt idx="50">
                  <c:v>693.3951219512204</c:v>
                </c:pt>
                <c:pt idx="51">
                  <c:v>696.97560975609883</c:v>
                </c:pt>
                <c:pt idx="52">
                  <c:v>700.55609756097692</c:v>
                </c:pt>
                <c:pt idx="53">
                  <c:v>704.13658536585501</c:v>
                </c:pt>
                <c:pt idx="54">
                  <c:v>707.7170731707331</c:v>
                </c:pt>
                <c:pt idx="55">
                  <c:v>711.29756097561153</c:v>
                </c:pt>
                <c:pt idx="56">
                  <c:v>714.87804878048928</c:v>
                </c:pt>
                <c:pt idx="57">
                  <c:v>718.4585365853676</c:v>
                </c:pt>
                <c:pt idx="58">
                  <c:v>722.03902439024546</c:v>
                </c:pt>
                <c:pt idx="59">
                  <c:v>725.61951219512298</c:v>
                </c:pt>
                <c:pt idx="60">
                  <c:v>729.2</c:v>
                </c:pt>
                <c:pt idx="61">
                  <c:v>729.13600000000008</c:v>
                </c:pt>
                <c:pt idx="62">
                  <c:v>729.07200000000012</c:v>
                </c:pt>
                <c:pt idx="63">
                  <c:v>729.00800000000015</c:v>
                </c:pt>
                <c:pt idx="64">
                  <c:v>728.94400000000019</c:v>
                </c:pt>
                <c:pt idx="65">
                  <c:v>728.88000000000022</c:v>
                </c:pt>
                <c:pt idx="66">
                  <c:v>728.81600000000026</c:v>
                </c:pt>
                <c:pt idx="67">
                  <c:v>728.75200000000029</c:v>
                </c:pt>
                <c:pt idx="68">
                  <c:v>728.68800000000078</c:v>
                </c:pt>
                <c:pt idx="69">
                  <c:v>728.62400000000059</c:v>
                </c:pt>
                <c:pt idx="70">
                  <c:v>728.5600000000004</c:v>
                </c:pt>
                <c:pt idx="71">
                  <c:v>728.49600000000044</c:v>
                </c:pt>
                <c:pt idx="72">
                  <c:v>728.43200000000047</c:v>
                </c:pt>
                <c:pt idx="73">
                  <c:v>728.36800000000039</c:v>
                </c:pt>
                <c:pt idx="74">
                  <c:v>728.30400000000043</c:v>
                </c:pt>
                <c:pt idx="75">
                  <c:v>728.24000000000058</c:v>
                </c:pt>
                <c:pt idx="76">
                  <c:v>728.17600000000061</c:v>
                </c:pt>
                <c:pt idx="77">
                  <c:v>728.11200000000042</c:v>
                </c:pt>
                <c:pt idx="78">
                  <c:v>728.04800000000068</c:v>
                </c:pt>
                <c:pt idx="79">
                  <c:v>727.98400000000072</c:v>
                </c:pt>
                <c:pt idx="80">
                  <c:v>727.92000000000041</c:v>
                </c:pt>
                <c:pt idx="81">
                  <c:v>727.85600000000034</c:v>
                </c:pt>
                <c:pt idx="82">
                  <c:v>727.79200000000083</c:v>
                </c:pt>
                <c:pt idx="83">
                  <c:v>727.72800000000132</c:v>
                </c:pt>
                <c:pt idx="84">
                  <c:v>727.6640000000009</c:v>
                </c:pt>
                <c:pt idx="85">
                  <c:v>727.60000000000093</c:v>
                </c:pt>
                <c:pt idx="86">
                  <c:v>727.53600000000097</c:v>
                </c:pt>
                <c:pt idx="87">
                  <c:v>727.472000000001</c:v>
                </c:pt>
                <c:pt idx="88">
                  <c:v>727.40800000000104</c:v>
                </c:pt>
                <c:pt idx="89">
                  <c:v>727.34400000000107</c:v>
                </c:pt>
                <c:pt idx="90">
                  <c:v>727.28000000000156</c:v>
                </c:pt>
                <c:pt idx="91">
                  <c:v>727.21600000000115</c:v>
                </c:pt>
                <c:pt idx="92">
                  <c:v>727.15200000000118</c:v>
                </c:pt>
                <c:pt idx="93">
                  <c:v>727.08800000000167</c:v>
                </c:pt>
                <c:pt idx="94">
                  <c:v>727.02400000000125</c:v>
                </c:pt>
                <c:pt idx="95">
                  <c:v>726.96000000000129</c:v>
                </c:pt>
                <c:pt idx="96">
                  <c:v>726.89600000000132</c:v>
                </c:pt>
                <c:pt idx="97">
                  <c:v>726.83200000000136</c:v>
                </c:pt>
                <c:pt idx="98">
                  <c:v>726.76800000000151</c:v>
                </c:pt>
                <c:pt idx="99">
                  <c:v>726.70400000000154</c:v>
                </c:pt>
                <c:pt idx="100">
                  <c:v>726.64000000000158</c:v>
                </c:pt>
                <c:pt idx="101">
                  <c:v>726.5760000000015</c:v>
                </c:pt>
                <c:pt idx="102">
                  <c:v>726.51200000000142</c:v>
                </c:pt>
                <c:pt idx="103">
                  <c:v>726.44800000000157</c:v>
                </c:pt>
                <c:pt idx="104">
                  <c:v>726.38400000000161</c:v>
                </c:pt>
                <c:pt idx="105">
                  <c:v>726.32000000000141</c:v>
                </c:pt>
                <c:pt idx="106">
                  <c:v>726.25600000000168</c:v>
                </c:pt>
                <c:pt idx="107">
                  <c:v>726.19200000000171</c:v>
                </c:pt>
                <c:pt idx="108">
                  <c:v>726.12800000000175</c:v>
                </c:pt>
                <c:pt idx="109">
                  <c:v>726.06400000000178</c:v>
                </c:pt>
                <c:pt idx="110">
                  <c:v>726</c:v>
                </c:pt>
              </c:numCache>
            </c:numRef>
          </c:val>
        </c:ser>
        <c:ser>
          <c:idx val="5"/>
          <c:order val="5"/>
          <c:tx>
            <c:strRef>
              <c:f>Electricity!$A$24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Electricity!$B$18:$DH$18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Electricity!$B$24:$DH$24</c:f>
              <c:numCache>
                <c:formatCode>_-* #,##0\ _€_-;\-* #,##0\ _€_-;_-* "-"??\ _€_-;_-@_-</c:formatCode>
                <c:ptCount val="111"/>
                <c:pt idx="0">
                  <c:v>144.53902439024378</c:v>
                </c:pt>
                <c:pt idx="1">
                  <c:v>148.03170731707331</c:v>
                </c:pt>
                <c:pt idx="2">
                  <c:v>151.52439024390236</c:v>
                </c:pt>
                <c:pt idx="3">
                  <c:v>155.01707317073158</c:v>
                </c:pt>
                <c:pt idx="4">
                  <c:v>158.5097560975608</c:v>
                </c:pt>
                <c:pt idx="5">
                  <c:v>162.00243902439021</c:v>
                </c:pt>
                <c:pt idx="6">
                  <c:v>165.4951219512196</c:v>
                </c:pt>
                <c:pt idx="7">
                  <c:v>168.98780487804873</c:v>
                </c:pt>
                <c:pt idx="8">
                  <c:v>172.48048780487801</c:v>
                </c:pt>
                <c:pt idx="9">
                  <c:v>175.97317073170706</c:v>
                </c:pt>
                <c:pt idx="10">
                  <c:v>179.46585365853656</c:v>
                </c:pt>
                <c:pt idx="11">
                  <c:v>182.95853658536598</c:v>
                </c:pt>
                <c:pt idx="12">
                  <c:v>186.45121951219534</c:v>
                </c:pt>
                <c:pt idx="13">
                  <c:v>189.94390243902438</c:v>
                </c:pt>
                <c:pt idx="14">
                  <c:v>193.43658536585355</c:v>
                </c:pt>
                <c:pt idx="15">
                  <c:v>196.92926829268293</c:v>
                </c:pt>
                <c:pt idx="16">
                  <c:v>200.42195121951218</c:v>
                </c:pt>
                <c:pt idx="17">
                  <c:v>203.91463414634126</c:v>
                </c:pt>
                <c:pt idx="18">
                  <c:v>207.40731707317084</c:v>
                </c:pt>
                <c:pt idx="19">
                  <c:v>210.90000000000003</c:v>
                </c:pt>
                <c:pt idx="20">
                  <c:v>214.39268292682931</c:v>
                </c:pt>
                <c:pt idx="21">
                  <c:v>217.88536585365861</c:v>
                </c:pt>
                <c:pt idx="22">
                  <c:v>221.378048780488</c:v>
                </c:pt>
                <c:pt idx="23">
                  <c:v>224.87073170731713</c:v>
                </c:pt>
                <c:pt idx="24">
                  <c:v>228.36341463414627</c:v>
                </c:pt>
                <c:pt idx="25">
                  <c:v>231.8560975609758</c:v>
                </c:pt>
                <c:pt idx="26">
                  <c:v>235.34878048780504</c:v>
                </c:pt>
                <c:pt idx="27">
                  <c:v>238.84146341463438</c:v>
                </c:pt>
                <c:pt idx="28">
                  <c:v>242.33414634146374</c:v>
                </c:pt>
                <c:pt idx="29">
                  <c:v>245.82682926829281</c:v>
                </c:pt>
                <c:pt idx="30">
                  <c:v>249.31951219512183</c:v>
                </c:pt>
                <c:pt idx="31">
                  <c:v>252.81219512195122</c:v>
                </c:pt>
                <c:pt idx="32">
                  <c:v>256.30487804878061</c:v>
                </c:pt>
                <c:pt idx="33">
                  <c:v>259.79756097560954</c:v>
                </c:pt>
                <c:pt idx="34">
                  <c:v>263.29024390243899</c:v>
                </c:pt>
                <c:pt idx="35">
                  <c:v>266.78292682926866</c:v>
                </c:pt>
                <c:pt idx="36">
                  <c:v>270.27560975609737</c:v>
                </c:pt>
                <c:pt idx="37">
                  <c:v>273.76829268292698</c:v>
                </c:pt>
                <c:pt idx="38">
                  <c:v>277.26097560975666</c:v>
                </c:pt>
                <c:pt idx="39">
                  <c:v>280.75365853658553</c:v>
                </c:pt>
                <c:pt idx="40">
                  <c:v>284.24634146341469</c:v>
                </c:pt>
                <c:pt idx="41">
                  <c:v>287.73902439024403</c:v>
                </c:pt>
                <c:pt idx="42">
                  <c:v>291.23170731707307</c:v>
                </c:pt>
                <c:pt idx="43">
                  <c:v>294.72439024390263</c:v>
                </c:pt>
                <c:pt idx="44">
                  <c:v>298.21707317073202</c:v>
                </c:pt>
                <c:pt idx="45">
                  <c:v>301.70975609756118</c:v>
                </c:pt>
                <c:pt idx="46">
                  <c:v>305.20243902439046</c:v>
                </c:pt>
                <c:pt idx="47">
                  <c:v>308.69512195121928</c:v>
                </c:pt>
                <c:pt idx="48">
                  <c:v>312.18780487804901</c:v>
                </c:pt>
                <c:pt idx="49">
                  <c:v>315.68048780487851</c:v>
                </c:pt>
                <c:pt idx="50">
                  <c:v>319.17317073170756</c:v>
                </c:pt>
                <c:pt idx="51">
                  <c:v>322.665853658537</c:v>
                </c:pt>
                <c:pt idx="52">
                  <c:v>326.15853658536633</c:v>
                </c:pt>
                <c:pt idx="53">
                  <c:v>329.6512195121951</c:v>
                </c:pt>
                <c:pt idx="54">
                  <c:v>333.14390243902471</c:v>
                </c:pt>
                <c:pt idx="55">
                  <c:v>336.63658536585405</c:v>
                </c:pt>
                <c:pt idx="56">
                  <c:v>340.12926829268321</c:v>
                </c:pt>
                <c:pt idx="57">
                  <c:v>343.62195121951243</c:v>
                </c:pt>
                <c:pt idx="58">
                  <c:v>347.11463414634204</c:v>
                </c:pt>
                <c:pt idx="59">
                  <c:v>350.60731707317103</c:v>
                </c:pt>
                <c:pt idx="60">
                  <c:v>354.09999999999968</c:v>
                </c:pt>
                <c:pt idx="61">
                  <c:v>357.41799999999961</c:v>
                </c:pt>
                <c:pt idx="62">
                  <c:v>360.73599999999954</c:v>
                </c:pt>
                <c:pt idx="63">
                  <c:v>364.05399999999969</c:v>
                </c:pt>
                <c:pt idx="64">
                  <c:v>367.37199999999962</c:v>
                </c:pt>
                <c:pt idx="65">
                  <c:v>370.68999999999983</c:v>
                </c:pt>
                <c:pt idx="66">
                  <c:v>374.00799999999964</c:v>
                </c:pt>
                <c:pt idx="67">
                  <c:v>377.32599999999957</c:v>
                </c:pt>
                <c:pt idx="68">
                  <c:v>380.64399999999966</c:v>
                </c:pt>
                <c:pt idx="69">
                  <c:v>383.96199999999948</c:v>
                </c:pt>
                <c:pt idx="70">
                  <c:v>387.27999999999969</c:v>
                </c:pt>
                <c:pt idx="71">
                  <c:v>390.5979999999995</c:v>
                </c:pt>
                <c:pt idx="72">
                  <c:v>393.91599999999943</c:v>
                </c:pt>
                <c:pt idx="73">
                  <c:v>397.23399999999924</c:v>
                </c:pt>
                <c:pt idx="74">
                  <c:v>400.55199999999945</c:v>
                </c:pt>
                <c:pt idx="75">
                  <c:v>403.86999999999966</c:v>
                </c:pt>
                <c:pt idx="76">
                  <c:v>407.18799999999965</c:v>
                </c:pt>
                <c:pt idx="77">
                  <c:v>410.50599999999963</c:v>
                </c:pt>
                <c:pt idx="78">
                  <c:v>413.82399999999939</c:v>
                </c:pt>
                <c:pt idx="79">
                  <c:v>417.1419999999996</c:v>
                </c:pt>
                <c:pt idx="80">
                  <c:v>420.45999999999935</c:v>
                </c:pt>
                <c:pt idx="81">
                  <c:v>423.77799999999934</c:v>
                </c:pt>
                <c:pt idx="82">
                  <c:v>427.09599999999926</c:v>
                </c:pt>
                <c:pt idx="83">
                  <c:v>430.41399999999919</c:v>
                </c:pt>
                <c:pt idx="84">
                  <c:v>433.73199999999918</c:v>
                </c:pt>
                <c:pt idx="85">
                  <c:v>437.0499999999995</c:v>
                </c:pt>
                <c:pt idx="86">
                  <c:v>440.36799999999943</c:v>
                </c:pt>
                <c:pt idx="87">
                  <c:v>443.68599999999924</c:v>
                </c:pt>
                <c:pt idx="88">
                  <c:v>447.00399999999922</c:v>
                </c:pt>
                <c:pt idx="89">
                  <c:v>450.32199999999915</c:v>
                </c:pt>
                <c:pt idx="90">
                  <c:v>453.63999999999925</c:v>
                </c:pt>
                <c:pt idx="91">
                  <c:v>456.95799999999929</c:v>
                </c:pt>
                <c:pt idx="92">
                  <c:v>460.27599999999916</c:v>
                </c:pt>
                <c:pt idx="93">
                  <c:v>463.59399999999908</c:v>
                </c:pt>
                <c:pt idx="94">
                  <c:v>466.91199999999895</c:v>
                </c:pt>
                <c:pt idx="95">
                  <c:v>470.22999999999911</c:v>
                </c:pt>
                <c:pt idx="96">
                  <c:v>473.54799999999926</c:v>
                </c:pt>
                <c:pt idx="97">
                  <c:v>476.86599999999925</c:v>
                </c:pt>
                <c:pt idx="98">
                  <c:v>480.18399999999929</c:v>
                </c:pt>
                <c:pt idx="99">
                  <c:v>483.50199999999904</c:v>
                </c:pt>
                <c:pt idx="100">
                  <c:v>486.81999999999925</c:v>
                </c:pt>
                <c:pt idx="101">
                  <c:v>490.13799999999924</c:v>
                </c:pt>
                <c:pt idx="102">
                  <c:v>493.45599999999899</c:v>
                </c:pt>
                <c:pt idx="103">
                  <c:v>496.77399999999898</c:v>
                </c:pt>
                <c:pt idx="104">
                  <c:v>500.0919999999989</c:v>
                </c:pt>
                <c:pt idx="105">
                  <c:v>503.40999999999894</c:v>
                </c:pt>
                <c:pt idx="106">
                  <c:v>506.72799999999899</c:v>
                </c:pt>
                <c:pt idx="107">
                  <c:v>510.04599999999914</c:v>
                </c:pt>
                <c:pt idx="108">
                  <c:v>513.36399999999867</c:v>
                </c:pt>
                <c:pt idx="109">
                  <c:v>516.68199999999911</c:v>
                </c:pt>
                <c:pt idx="110">
                  <c:v>520</c:v>
                </c:pt>
              </c:numCache>
            </c:numRef>
          </c:val>
        </c:ser>
        <c:ser>
          <c:idx val="6"/>
          <c:order val="6"/>
          <c:tx>
            <c:strRef>
              <c:f>Electricity!$A$25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Electricity!$B$18:$DH$18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Electricity!$B$25:$DH$25</c:f>
              <c:numCache>
                <c:formatCode>_-* #,##0\ _€_-;\-* #,##0\ _€_-;_-* "-"??\ _€_-;_-@_-</c:formatCode>
                <c:ptCount val="111"/>
                <c:pt idx="0">
                  <c:v>622</c:v>
                </c:pt>
                <c:pt idx="1">
                  <c:v>575.7707317073183</c:v>
                </c:pt>
                <c:pt idx="2">
                  <c:v>598.90731707317082</c:v>
                </c:pt>
                <c:pt idx="3">
                  <c:v>622.04390243902458</c:v>
                </c:pt>
                <c:pt idx="4">
                  <c:v>645.18048780487811</c:v>
                </c:pt>
                <c:pt idx="5">
                  <c:v>668.31707317073176</c:v>
                </c:pt>
                <c:pt idx="6">
                  <c:v>691.45365853658552</c:v>
                </c:pt>
                <c:pt idx="7">
                  <c:v>714.59024390243906</c:v>
                </c:pt>
                <c:pt idx="8">
                  <c:v>737.72682926829305</c:v>
                </c:pt>
                <c:pt idx="9">
                  <c:v>760.86341463414635</c:v>
                </c:pt>
                <c:pt idx="10">
                  <c:v>784</c:v>
                </c:pt>
                <c:pt idx="11">
                  <c:v>806</c:v>
                </c:pt>
                <c:pt idx="12">
                  <c:v>828</c:v>
                </c:pt>
                <c:pt idx="13">
                  <c:v>850</c:v>
                </c:pt>
                <c:pt idx="14">
                  <c:v>872</c:v>
                </c:pt>
                <c:pt idx="15">
                  <c:v>894</c:v>
                </c:pt>
                <c:pt idx="16">
                  <c:v>916</c:v>
                </c:pt>
                <c:pt idx="17">
                  <c:v>938</c:v>
                </c:pt>
                <c:pt idx="18">
                  <c:v>960</c:v>
                </c:pt>
                <c:pt idx="19">
                  <c:v>982.00000000000023</c:v>
                </c:pt>
                <c:pt idx="20">
                  <c:v>1005.1365853658539</c:v>
                </c:pt>
                <c:pt idx="21">
                  <c:v>1028.2731707317075</c:v>
                </c:pt>
                <c:pt idx="22">
                  <c:v>1051.4097560975611</c:v>
                </c:pt>
                <c:pt idx="23">
                  <c:v>1074.546341463415</c:v>
                </c:pt>
                <c:pt idx="24">
                  <c:v>1097.682926829267</c:v>
                </c:pt>
                <c:pt idx="25">
                  <c:v>1120.8195121951217</c:v>
                </c:pt>
                <c:pt idx="26">
                  <c:v>1143.9560975609761</c:v>
                </c:pt>
                <c:pt idx="27">
                  <c:v>1167.0926829268278</c:v>
                </c:pt>
                <c:pt idx="28">
                  <c:v>1190.2292682926823</c:v>
                </c:pt>
                <c:pt idx="29">
                  <c:v>1213.365853658536</c:v>
                </c:pt>
                <c:pt idx="30">
                  <c:v>1236.5024390243884</c:v>
                </c:pt>
                <c:pt idx="31">
                  <c:v>1259.6390243902429</c:v>
                </c:pt>
                <c:pt idx="32">
                  <c:v>1282.7756097560973</c:v>
                </c:pt>
                <c:pt idx="33">
                  <c:v>1305.9121951219508</c:v>
                </c:pt>
                <c:pt idx="34">
                  <c:v>1329.0487804878035</c:v>
                </c:pt>
                <c:pt idx="35">
                  <c:v>1352.185365853657</c:v>
                </c:pt>
                <c:pt idx="36">
                  <c:v>1375.3219512195099</c:v>
                </c:pt>
                <c:pt idx="37">
                  <c:v>1398.4585365853641</c:v>
                </c:pt>
                <c:pt idx="38">
                  <c:v>1421.5951219512181</c:v>
                </c:pt>
                <c:pt idx="39">
                  <c:v>1444.7317073170709</c:v>
                </c:pt>
                <c:pt idx="40">
                  <c:v>1467.8682926829247</c:v>
                </c:pt>
                <c:pt idx="41">
                  <c:v>1491.0048780487782</c:v>
                </c:pt>
                <c:pt idx="42">
                  <c:v>1514.1414634146308</c:v>
                </c:pt>
                <c:pt idx="43">
                  <c:v>1537.2780487804853</c:v>
                </c:pt>
                <c:pt idx="44">
                  <c:v>1560.4146341463388</c:v>
                </c:pt>
                <c:pt idx="45">
                  <c:v>1583.5512195121914</c:v>
                </c:pt>
                <c:pt idx="46">
                  <c:v>1606.687804878045</c:v>
                </c:pt>
                <c:pt idx="47">
                  <c:v>1629.8243902438983</c:v>
                </c:pt>
                <c:pt idx="48">
                  <c:v>1652.9609756097539</c:v>
                </c:pt>
                <c:pt idx="49">
                  <c:v>1676.0975609756065</c:v>
                </c:pt>
                <c:pt idx="50">
                  <c:v>1699.2341463414598</c:v>
                </c:pt>
                <c:pt idx="51">
                  <c:v>1722.3707317073136</c:v>
                </c:pt>
                <c:pt idx="52">
                  <c:v>1745.5073170731671</c:v>
                </c:pt>
                <c:pt idx="53">
                  <c:v>1768.6439024390197</c:v>
                </c:pt>
                <c:pt idx="54">
                  <c:v>1791.7804878048742</c:v>
                </c:pt>
                <c:pt idx="55">
                  <c:v>1814.9170731707293</c:v>
                </c:pt>
                <c:pt idx="56">
                  <c:v>1838.0536585365808</c:v>
                </c:pt>
                <c:pt idx="57">
                  <c:v>1861.1902439024348</c:v>
                </c:pt>
                <c:pt idx="58">
                  <c:v>1884.3268292682883</c:v>
                </c:pt>
                <c:pt idx="59">
                  <c:v>1907.4634146341407</c:v>
                </c:pt>
                <c:pt idx="60">
                  <c:v>1930.5999999999995</c:v>
                </c:pt>
                <c:pt idx="61">
                  <c:v>1936.748</c:v>
                </c:pt>
                <c:pt idx="62">
                  <c:v>1942.8959999999993</c:v>
                </c:pt>
                <c:pt idx="63">
                  <c:v>1949.0439999999992</c:v>
                </c:pt>
                <c:pt idx="64">
                  <c:v>1955.1919999999982</c:v>
                </c:pt>
                <c:pt idx="65">
                  <c:v>1961.339999999999</c:v>
                </c:pt>
                <c:pt idx="66">
                  <c:v>1967.4879999999989</c:v>
                </c:pt>
                <c:pt idx="67">
                  <c:v>1973.6359999999988</c:v>
                </c:pt>
                <c:pt idx="68">
                  <c:v>1979.7839999999978</c:v>
                </c:pt>
                <c:pt idx="69">
                  <c:v>1985.9319999999987</c:v>
                </c:pt>
                <c:pt idx="70">
                  <c:v>1992.0799999999986</c:v>
                </c:pt>
                <c:pt idx="71">
                  <c:v>1998.2279999999985</c:v>
                </c:pt>
                <c:pt idx="72">
                  <c:v>2004.3759999999984</c:v>
                </c:pt>
                <c:pt idx="73">
                  <c:v>2010.5239999999978</c:v>
                </c:pt>
                <c:pt idx="74">
                  <c:v>2016.6719999999978</c:v>
                </c:pt>
                <c:pt idx="75">
                  <c:v>2022.8199999999979</c:v>
                </c:pt>
                <c:pt idx="76">
                  <c:v>2028.967999999998</c:v>
                </c:pt>
                <c:pt idx="77">
                  <c:v>2035.1159999999979</c:v>
                </c:pt>
                <c:pt idx="78">
                  <c:v>2041.2639999999978</c:v>
                </c:pt>
                <c:pt idx="79">
                  <c:v>2047.411999999998</c:v>
                </c:pt>
                <c:pt idx="80">
                  <c:v>2053.5599999999977</c:v>
                </c:pt>
                <c:pt idx="81">
                  <c:v>2059.707999999996</c:v>
                </c:pt>
                <c:pt idx="82">
                  <c:v>2065.8559999999979</c:v>
                </c:pt>
                <c:pt idx="83">
                  <c:v>2072.0039999999981</c:v>
                </c:pt>
                <c:pt idx="84">
                  <c:v>2078.1519999999982</c:v>
                </c:pt>
                <c:pt idx="85">
                  <c:v>2084.2999999999984</c:v>
                </c:pt>
                <c:pt idx="86">
                  <c:v>2090.4479999999985</c:v>
                </c:pt>
                <c:pt idx="87">
                  <c:v>2096.5959999999986</c:v>
                </c:pt>
                <c:pt idx="88">
                  <c:v>2102.7439999999988</c:v>
                </c:pt>
                <c:pt idx="89">
                  <c:v>2108.8920000000007</c:v>
                </c:pt>
                <c:pt idx="90">
                  <c:v>2115.0399999999991</c:v>
                </c:pt>
                <c:pt idx="91">
                  <c:v>2121.1879999999987</c:v>
                </c:pt>
                <c:pt idx="92">
                  <c:v>2127.3360000000002</c:v>
                </c:pt>
                <c:pt idx="93">
                  <c:v>2133.4839999999995</c:v>
                </c:pt>
                <c:pt idx="94">
                  <c:v>2139.6319999999996</c:v>
                </c:pt>
                <c:pt idx="95">
                  <c:v>2145.7799999999997</c:v>
                </c:pt>
                <c:pt idx="96">
                  <c:v>2151.9279999999999</c:v>
                </c:pt>
                <c:pt idx="97">
                  <c:v>2158.076</c:v>
                </c:pt>
                <c:pt idx="98">
                  <c:v>2164.2239999999997</c:v>
                </c:pt>
                <c:pt idx="99">
                  <c:v>2170.3720000000012</c:v>
                </c:pt>
                <c:pt idx="100">
                  <c:v>2176.5200000000004</c:v>
                </c:pt>
                <c:pt idx="101">
                  <c:v>2182.6679999999997</c:v>
                </c:pt>
                <c:pt idx="102">
                  <c:v>2188.8160000000012</c:v>
                </c:pt>
                <c:pt idx="103">
                  <c:v>2194.9640000000009</c:v>
                </c:pt>
                <c:pt idx="104">
                  <c:v>2201.112000000001</c:v>
                </c:pt>
                <c:pt idx="105">
                  <c:v>2207.2600000000007</c:v>
                </c:pt>
                <c:pt idx="106">
                  <c:v>2213.4080000000013</c:v>
                </c:pt>
                <c:pt idx="107">
                  <c:v>2219.5560000000014</c:v>
                </c:pt>
                <c:pt idx="108">
                  <c:v>2225.7039999999997</c:v>
                </c:pt>
                <c:pt idx="109">
                  <c:v>2231.8520000000021</c:v>
                </c:pt>
                <c:pt idx="110">
                  <c:v>2238</c:v>
                </c:pt>
              </c:numCache>
            </c:numRef>
          </c:val>
        </c:ser>
        <c:ser>
          <c:idx val="7"/>
          <c:order val="7"/>
          <c:tx>
            <c:strRef>
              <c:f>Electricity!$A$26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Electricity!$B$18:$DH$18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Electricity!$B$26:$DH$26</c:f>
              <c:numCache>
                <c:formatCode>_-* #,##0\ _€_-;\-* #,##0\ _€_-;_-* "-"??\ _€_-;_-@_-</c:formatCode>
                <c:ptCount val="111"/>
                <c:pt idx="0">
                  <c:v>1155.7</c:v>
                </c:pt>
                <c:pt idx="1">
                  <c:v>1261.9707317073169</c:v>
                </c:pt>
                <c:pt idx="2">
                  <c:v>1263.7073170731705</c:v>
                </c:pt>
                <c:pt idx="3">
                  <c:v>1265.4439024390242</c:v>
                </c:pt>
                <c:pt idx="4">
                  <c:v>1267.180487804877</c:v>
                </c:pt>
                <c:pt idx="5">
                  <c:v>1268.9170731707334</c:v>
                </c:pt>
                <c:pt idx="6">
                  <c:v>1270.6536585365848</c:v>
                </c:pt>
                <c:pt idx="7">
                  <c:v>1272.390243902438</c:v>
                </c:pt>
                <c:pt idx="8">
                  <c:v>1274.126829268293</c:v>
                </c:pt>
                <c:pt idx="9">
                  <c:v>1275.8634146341449</c:v>
                </c:pt>
                <c:pt idx="10">
                  <c:v>1277.5999999999999</c:v>
                </c:pt>
                <c:pt idx="11">
                  <c:v>1285.1777777777781</c:v>
                </c:pt>
                <c:pt idx="12">
                  <c:v>1292.7555555555564</c:v>
                </c:pt>
                <c:pt idx="13">
                  <c:v>1300.3333333333319</c:v>
                </c:pt>
                <c:pt idx="14">
                  <c:v>1307.911111111111</c:v>
                </c:pt>
                <c:pt idx="15">
                  <c:v>1315.4888888888888</c:v>
                </c:pt>
                <c:pt idx="16">
                  <c:v>1323.0666666666675</c:v>
                </c:pt>
                <c:pt idx="17">
                  <c:v>1330.644444444443</c:v>
                </c:pt>
                <c:pt idx="18">
                  <c:v>1338.2222222222222</c:v>
                </c:pt>
                <c:pt idx="19">
                  <c:v>1345.8</c:v>
                </c:pt>
                <c:pt idx="20">
                  <c:v>1347.5365853658545</c:v>
                </c:pt>
                <c:pt idx="21">
                  <c:v>1349.2731707317073</c:v>
                </c:pt>
                <c:pt idx="22">
                  <c:v>1351.009756097561</c:v>
                </c:pt>
                <c:pt idx="23">
                  <c:v>1352.7463414634151</c:v>
                </c:pt>
                <c:pt idx="24">
                  <c:v>1354.4829268292679</c:v>
                </c:pt>
                <c:pt idx="25">
                  <c:v>1356.2195121951229</c:v>
                </c:pt>
                <c:pt idx="26">
                  <c:v>1357.9560975609761</c:v>
                </c:pt>
                <c:pt idx="27">
                  <c:v>1359.6926829268284</c:v>
                </c:pt>
                <c:pt idx="28">
                  <c:v>1361.429268292683</c:v>
                </c:pt>
                <c:pt idx="29">
                  <c:v>1363.1658536585367</c:v>
                </c:pt>
                <c:pt idx="30">
                  <c:v>1364.9024390243899</c:v>
                </c:pt>
                <c:pt idx="31">
                  <c:v>1366.639024390244</c:v>
                </c:pt>
                <c:pt idx="32">
                  <c:v>1368.3756097560981</c:v>
                </c:pt>
                <c:pt idx="33">
                  <c:v>1370.1121951219509</c:v>
                </c:pt>
                <c:pt idx="34">
                  <c:v>1371.848780487805</c:v>
                </c:pt>
                <c:pt idx="35">
                  <c:v>1373.5853658536587</c:v>
                </c:pt>
                <c:pt idx="36">
                  <c:v>1375.3219512195124</c:v>
                </c:pt>
                <c:pt idx="37">
                  <c:v>1377.0585365853658</c:v>
                </c:pt>
                <c:pt idx="38">
                  <c:v>1378.7951219512206</c:v>
                </c:pt>
                <c:pt idx="39">
                  <c:v>1380.5317073170734</c:v>
                </c:pt>
                <c:pt idx="40">
                  <c:v>1382.268292682927</c:v>
                </c:pt>
                <c:pt idx="41">
                  <c:v>1384.0048780487807</c:v>
                </c:pt>
                <c:pt idx="42">
                  <c:v>1385.7414634146351</c:v>
                </c:pt>
                <c:pt idx="43">
                  <c:v>1387.4780487804881</c:v>
                </c:pt>
                <c:pt idx="44">
                  <c:v>1389.2146341463408</c:v>
                </c:pt>
                <c:pt idx="45">
                  <c:v>1390.9512195121954</c:v>
                </c:pt>
                <c:pt idx="46">
                  <c:v>1392.6878048780482</c:v>
                </c:pt>
                <c:pt idx="47">
                  <c:v>1394.4243902439018</c:v>
                </c:pt>
                <c:pt idx="48">
                  <c:v>1396.1609756097564</c:v>
                </c:pt>
                <c:pt idx="49">
                  <c:v>1397.8975609756101</c:v>
                </c:pt>
                <c:pt idx="50">
                  <c:v>1399.6341463414624</c:v>
                </c:pt>
                <c:pt idx="51">
                  <c:v>1401.3707317073174</c:v>
                </c:pt>
                <c:pt idx="52">
                  <c:v>1403.1073170731709</c:v>
                </c:pt>
                <c:pt idx="53">
                  <c:v>1404.8439024390248</c:v>
                </c:pt>
                <c:pt idx="54">
                  <c:v>1406.5804878048775</c:v>
                </c:pt>
                <c:pt idx="55">
                  <c:v>1408.3170731707332</c:v>
                </c:pt>
                <c:pt idx="56">
                  <c:v>1410.0536585365858</c:v>
                </c:pt>
                <c:pt idx="57">
                  <c:v>1411.7902439024394</c:v>
                </c:pt>
                <c:pt idx="58">
                  <c:v>1413.5268292682931</c:v>
                </c:pt>
                <c:pt idx="59">
                  <c:v>1415.2634146341456</c:v>
                </c:pt>
                <c:pt idx="60">
                  <c:v>1417</c:v>
                </c:pt>
                <c:pt idx="61">
                  <c:v>1412.44</c:v>
                </c:pt>
                <c:pt idx="62">
                  <c:v>1407.8799999999999</c:v>
                </c:pt>
                <c:pt idx="63">
                  <c:v>1403.3200000000002</c:v>
                </c:pt>
                <c:pt idx="64">
                  <c:v>1398.7600000000002</c:v>
                </c:pt>
                <c:pt idx="65">
                  <c:v>1394.2000000000003</c:v>
                </c:pt>
                <c:pt idx="66">
                  <c:v>1389.6399999999999</c:v>
                </c:pt>
                <c:pt idx="67">
                  <c:v>1385.0800000000004</c:v>
                </c:pt>
                <c:pt idx="68">
                  <c:v>1380.5200000000004</c:v>
                </c:pt>
                <c:pt idx="69">
                  <c:v>1375.9600000000005</c:v>
                </c:pt>
                <c:pt idx="70">
                  <c:v>1371.4000000000005</c:v>
                </c:pt>
                <c:pt idx="71">
                  <c:v>1366.8400000000006</c:v>
                </c:pt>
                <c:pt idx="72">
                  <c:v>1362.2800000000007</c:v>
                </c:pt>
                <c:pt idx="73">
                  <c:v>1357.7200000000007</c:v>
                </c:pt>
                <c:pt idx="74">
                  <c:v>1353.1600000000008</c:v>
                </c:pt>
                <c:pt idx="75">
                  <c:v>1348.6000000000008</c:v>
                </c:pt>
                <c:pt idx="76">
                  <c:v>1344.0400000000009</c:v>
                </c:pt>
                <c:pt idx="77">
                  <c:v>1339.4800000000009</c:v>
                </c:pt>
                <c:pt idx="78">
                  <c:v>1334.920000000001</c:v>
                </c:pt>
                <c:pt idx="79">
                  <c:v>1330.3600000000008</c:v>
                </c:pt>
                <c:pt idx="80">
                  <c:v>1325.8000000000009</c:v>
                </c:pt>
                <c:pt idx="81">
                  <c:v>1321.2400000000009</c:v>
                </c:pt>
                <c:pt idx="82">
                  <c:v>1316.6800000000003</c:v>
                </c:pt>
                <c:pt idx="83">
                  <c:v>1312.1200000000008</c:v>
                </c:pt>
                <c:pt idx="84">
                  <c:v>1307.5600000000009</c:v>
                </c:pt>
                <c:pt idx="85">
                  <c:v>1303.0000000000014</c:v>
                </c:pt>
                <c:pt idx="86">
                  <c:v>1298.4400000000014</c:v>
                </c:pt>
                <c:pt idx="87">
                  <c:v>1293.8800000000008</c:v>
                </c:pt>
                <c:pt idx="88">
                  <c:v>1289.3200000000008</c:v>
                </c:pt>
                <c:pt idx="89">
                  <c:v>1284.7600000000016</c:v>
                </c:pt>
                <c:pt idx="90">
                  <c:v>1280.2000000000016</c:v>
                </c:pt>
                <c:pt idx="91">
                  <c:v>1275.6400000000008</c:v>
                </c:pt>
                <c:pt idx="92">
                  <c:v>1271.0800000000008</c:v>
                </c:pt>
                <c:pt idx="93">
                  <c:v>1266.5200000000018</c:v>
                </c:pt>
                <c:pt idx="94">
                  <c:v>1261.9600000000019</c:v>
                </c:pt>
                <c:pt idx="95">
                  <c:v>1257.4000000000019</c:v>
                </c:pt>
                <c:pt idx="96">
                  <c:v>1252.840000000002</c:v>
                </c:pt>
                <c:pt idx="97">
                  <c:v>1248.280000000002</c:v>
                </c:pt>
                <c:pt idx="98">
                  <c:v>1243.7200000000021</c:v>
                </c:pt>
                <c:pt idx="99">
                  <c:v>1239.1600000000012</c:v>
                </c:pt>
                <c:pt idx="100">
                  <c:v>1234.6000000000022</c:v>
                </c:pt>
                <c:pt idx="101">
                  <c:v>1230.0400000000022</c:v>
                </c:pt>
                <c:pt idx="102">
                  <c:v>1225.4800000000023</c:v>
                </c:pt>
                <c:pt idx="103">
                  <c:v>1220.9200000000023</c:v>
                </c:pt>
                <c:pt idx="104">
                  <c:v>1216.3600000000024</c:v>
                </c:pt>
                <c:pt idx="105">
                  <c:v>1211.8000000000025</c:v>
                </c:pt>
                <c:pt idx="106">
                  <c:v>1207.2400000000025</c:v>
                </c:pt>
                <c:pt idx="107">
                  <c:v>1202.6800000000026</c:v>
                </c:pt>
                <c:pt idx="108">
                  <c:v>1198.1200000000026</c:v>
                </c:pt>
                <c:pt idx="109">
                  <c:v>1193.5600000000027</c:v>
                </c:pt>
                <c:pt idx="110">
                  <c:v>1189</c:v>
                </c:pt>
              </c:numCache>
            </c:numRef>
          </c:val>
        </c:ser>
        <c:ser>
          <c:idx val="8"/>
          <c:order val="8"/>
          <c:tx>
            <c:strRef>
              <c:f>Electricity!$A$27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Electricity!$B$18:$DH$18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Electricity!$B$27:$DH$27</c:f>
              <c:numCache>
                <c:formatCode>_-* #,##0\ _€_-;\-* #,##0\ _€_-;_-* "-"??\ _€_-;_-@_-</c:formatCode>
                <c:ptCount val="111"/>
                <c:pt idx="0">
                  <c:v>849.4</c:v>
                </c:pt>
                <c:pt idx="1">
                  <c:v>922.32682926829284</c:v>
                </c:pt>
                <c:pt idx="2">
                  <c:v>932.46829268292629</c:v>
                </c:pt>
                <c:pt idx="3">
                  <c:v>942.60975609756156</c:v>
                </c:pt>
                <c:pt idx="4">
                  <c:v>952.75121951219523</c:v>
                </c:pt>
                <c:pt idx="5">
                  <c:v>962.89268292682959</c:v>
                </c:pt>
                <c:pt idx="6">
                  <c:v>973.03414634146338</c:v>
                </c:pt>
                <c:pt idx="7">
                  <c:v>983.1756097560982</c:v>
                </c:pt>
                <c:pt idx="8">
                  <c:v>993.31707317073176</c:v>
                </c:pt>
                <c:pt idx="9">
                  <c:v>1003.4585365853659</c:v>
                </c:pt>
                <c:pt idx="10">
                  <c:v>1013.6</c:v>
                </c:pt>
                <c:pt idx="11">
                  <c:v>1034.088888888889</c:v>
                </c:pt>
                <c:pt idx="12">
                  <c:v>1054.5777777777789</c:v>
                </c:pt>
                <c:pt idx="13">
                  <c:v>1075.0666666666675</c:v>
                </c:pt>
                <c:pt idx="14">
                  <c:v>1095.5555555555561</c:v>
                </c:pt>
                <c:pt idx="15">
                  <c:v>1116.0444444444433</c:v>
                </c:pt>
                <c:pt idx="16">
                  <c:v>1136.5333333333319</c:v>
                </c:pt>
                <c:pt idx="17">
                  <c:v>1157.022222222221</c:v>
                </c:pt>
                <c:pt idx="18">
                  <c:v>1177.5111111111107</c:v>
                </c:pt>
                <c:pt idx="19">
                  <c:v>1198</c:v>
                </c:pt>
                <c:pt idx="20">
                  <c:v>1208.1414634146342</c:v>
                </c:pt>
                <c:pt idx="21">
                  <c:v>1218.2829268292678</c:v>
                </c:pt>
                <c:pt idx="22">
                  <c:v>1228.4243902439018</c:v>
                </c:pt>
                <c:pt idx="23">
                  <c:v>1238.5658536585379</c:v>
                </c:pt>
                <c:pt idx="24">
                  <c:v>1248.7073170731712</c:v>
                </c:pt>
                <c:pt idx="25">
                  <c:v>1258.8487804878055</c:v>
                </c:pt>
                <c:pt idx="26">
                  <c:v>1268.9902439024397</c:v>
                </c:pt>
                <c:pt idx="27">
                  <c:v>1279.131707317074</c:v>
                </c:pt>
                <c:pt idx="28">
                  <c:v>1289.2731707317082</c:v>
                </c:pt>
                <c:pt idx="29">
                  <c:v>1299.4146341463425</c:v>
                </c:pt>
                <c:pt idx="30">
                  <c:v>1309.5560975609767</c:v>
                </c:pt>
                <c:pt idx="31">
                  <c:v>1319.6975609756109</c:v>
                </c:pt>
                <c:pt idx="32">
                  <c:v>1329.8390243902452</c:v>
                </c:pt>
                <c:pt idx="33">
                  <c:v>1339.9804878048794</c:v>
                </c:pt>
                <c:pt idx="34">
                  <c:v>1350.1219512195128</c:v>
                </c:pt>
                <c:pt idx="35">
                  <c:v>1360.263414634147</c:v>
                </c:pt>
                <c:pt idx="36">
                  <c:v>1370.4048780487831</c:v>
                </c:pt>
                <c:pt idx="37">
                  <c:v>1380.5463414634164</c:v>
                </c:pt>
                <c:pt idx="38">
                  <c:v>1390.6878048780497</c:v>
                </c:pt>
                <c:pt idx="39">
                  <c:v>1400.8292682926849</c:v>
                </c:pt>
                <c:pt idx="40">
                  <c:v>1410.9707317073191</c:v>
                </c:pt>
                <c:pt idx="41">
                  <c:v>1421.1121951219534</c:v>
                </c:pt>
                <c:pt idx="42">
                  <c:v>1431.2536585365876</c:v>
                </c:pt>
                <c:pt idx="43">
                  <c:v>1441.3951219512219</c:v>
                </c:pt>
                <c:pt idx="44">
                  <c:v>1451.5365853658561</c:v>
                </c:pt>
                <c:pt idx="45">
                  <c:v>1461.6780487804904</c:v>
                </c:pt>
                <c:pt idx="46">
                  <c:v>1471.8195121951251</c:v>
                </c:pt>
                <c:pt idx="47">
                  <c:v>1481.9609756097598</c:v>
                </c:pt>
                <c:pt idx="48">
                  <c:v>1492.102439024392</c:v>
                </c:pt>
                <c:pt idx="49">
                  <c:v>1502.2439024390274</c:v>
                </c:pt>
                <c:pt idx="50">
                  <c:v>1512.3853658536616</c:v>
                </c:pt>
                <c:pt idx="51">
                  <c:v>1522.5268292682961</c:v>
                </c:pt>
                <c:pt idx="52">
                  <c:v>1532.6682926829299</c:v>
                </c:pt>
                <c:pt idx="53">
                  <c:v>1542.8097560975643</c:v>
                </c:pt>
                <c:pt idx="54">
                  <c:v>1552.9512195121986</c:v>
                </c:pt>
                <c:pt idx="55">
                  <c:v>1563.0926829268328</c:v>
                </c:pt>
                <c:pt idx="56">
                  <c:v>1573.2341463414662</c:v>
                </c:pt>
                <c:pt idx="57">
                  <c:v>1583.3756097561013</c:v>
                </c:pt>
                <c:pt idx="58">
                  <c:v>1593.5170731707367</c:v>
                </c:pt>
                <c:pt idx="59">
                  <c:v>1603.6585365853698</c:v>
                </c:pt>
                <c:pt idx="60">
                  <c:v>1613.8</c:v>
                </c:pt>
                <c:pt idx="61">
                  <c:v>1610.6839999999991</c:v>
                </c:pt>
                <c:pt idx="62">
                  <c:v>1607.568</c:v>
                </c:pt>
                <c:pt idx="63">
                  <c:v>1604.452</c:v>
                </c:pt>
                <c:pt idx="64">
                  <c:v>1601.336</c:v>
                </c:pt>
                <c:pt idx="65">
                  <c:v>1598.22</c:v>
                </c:pt>
                <c:pt idx="66">
                  <c:v>1595.1039999999998</c:v>
                </c:pt>
                <c:pt idx="67">
                  <c:v>1591.9880000000001</c:v>
                </c:pt>
                <c:pt idx="68">
                  <c:v>1588.8719999999998</c:v>
                </c:pt>
                <c:pt idx="69">
                  <c:v>1585.7560000000001</c:v>
                </c:pt>
                <c:pt idx="70">
                  <c:v>1582.6399999999999</c:v>
                </c:pt>
                <c:pt idx="71">
                  <c:v>1579.5239999999999</c:v>
                </c:pt>
                <c:pt idx="72">
                  <c:v>1576.4080000000001</c:v>
                </c:pt>
                <c:pt idx="73">
                  <c:v>1573.2919999999999</c:v>
                </c:pt>
                <c:pt idx="74">
                  <c:v>1570.1760000000002</c:v>
                </c:pt>
                <c:pt idx="75">
                  <c:v>1567.0600000000002</c:v>
                </c:pt>
                <c:pt idx="76">
                  <c:v>1563.9440000000002</c:v>
                </c:pt>
                <c:pt idx="77">
                  <c:v>1560.8280000000002</c:v>
                </c:pt>
                <c:pt idx="78">
                  <c:v>1557.7120000000002</c:v>
                </c:pt>
                <c:pt idx="79">
                  <c:v>1554.5960000000002</c:v>
                </c:pt>
                <c:pt idx="80">
                  <c:v>1551.4800000000002</c:v>
                </c:pt>
                <c:pt idx="81">
                  <c:v>1548.3639999999998</c:v>
                </c:pt>
                <c:pt idx="82">
                  <c:v>1545.2480000000003</c:v>
                </c:pt>
                <c:pt idx="83">
                  <c:v>1542.1319999999998</c:v>
                </c:pt>
                <c:pt idx="84">
                  <c:v>1539.0160000000003</c:v>
                </c:pt>
                <c:pt idx="85">
                  <c:v>1535.9000000000003</c:v>
                </c:pt>
                <c:pt idx="86">
                  <c:v>1532.7839999999999</c:v>
                </c:pt>
                <c:pt idx="87">
                  <c:v>1529.6679999999999</c:v>
                </c:pt>
                <c:pt idx="88">
                  <c:v>1526.5520000000004</c:v>
                </c:pt>
                <c:pt idx="89">
                  <c:v>1523.4360000000011</c:v>
                </c:pt>
                <c:pt idx="90">
                  <c:v>1520.3200000000004</c:v>
                </c:pt>
                <c:pt idx="91">
                  <c:v>1517.2040000000004</c:v>
                </c:pt>
                <c:pt idx="92">
                  <c:v>1514.0880000000004</c:v>
                </c:pt>
                <c:pt idx="93">
                  <c:v>1510.9720000000004</c:v>
                </c:pt>
                <c:pt idx="94">
                  <c:v>1507.8560000000004</c:v>
                </c:pt>
                <c:pt idx="95">
                  <c:v>1504.7400000000005</c:v>
                </c:pt>
                <c:pt idx="96">
                  <c:v>1501.6239999999998</c:v>
                </c:pt>
                <c:pt idx="97">
                  <c:v>1498.5080000000005</c:v>
                </c:pt>
                <c:pt idx="98">
                  <c:v>1495.3919999999998</c:v>
                </c:pt>
                <c:pt idx="99">
                  <c:v>1492.2760000000005</c:v>
                </c:pt>
                <c:pt idx="100">
                  <c:v>1489.1599999999999</c:v>
                </c:pt>
                <c:pt idx="101">
                  <c:v>1486.0440000000006</c:v>
                </c:pt>
                <c:pt idx="102">
                  <c:v>1482.928000000001</c:v>
                </c:pt>
                <c:pt idx="103">
                  <c:v>1479.8120000000006</c:v>
                </c:pt>
                <c:pt idx="104">
                  <c:v>1476.6960000000006</c:v>
                </c:pt>
                <c:pt idx="105">
                  <c:v>1473.5800000000006</c:v>
                </c:pt>
                <c:pt idx="106">
                  <c:v>1470.4640000000006</c:v>
                </c:pt>
                <c:pt idx="107">
                  <c:v>1467.3480000000006</c:v>
                </c:pt>
                <c:pt idx="108">
                  <c:v>1464.2320000000007</c:v>
                </c:pt>
                <c:pt idx="109">
                  <c:v>1461.1160000000007</c:v>
                </c:pt>
                <c:pt idx="110">
                  <c:v>1458</c:v>
                </c:pt>
              </c:numCache>
            </c:numRef>
          </c:val>
        </c:ser>
        <c:ser>
          <c:idx val="9"/>
          <c:order val="9"/>
          <c:tx>
            <c:strRef>
              <c:f>Electricity!$A$28</c:f>
              <c:strCache>
                <c:ptCount val="1"/>
                <c:pt idx="0">
                  <c:v>Rest of Asia Pacific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Electricity!$B$18:$DH$18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Electricity!$B$28:$DH$28</c:f>
              <c:numCache>
                <c:formatCode>_-* #,##0\ _€_-;\-* #,##0\ _€_-;_-* "-"??\ _€_-;_-@_-</c:formatCode>
                <c:ptCount val="111"/>
                <c:pt idx="0">
                  <c:v>806.49512195122043</c:v>
                </c:pt>
                <c:pt idx="1">
                  <c:v>844.78615806503251</c:v>
                </c:pt>
                <c:pt idx="2">
                  <c:v>858.20233020414855</c:v>
                </c:pt>
                <c:pt idx="3">
                  <c:v>871.61850234326369</c:v>
                </c:pt>
                <c:pt idx="4">
                  <c:v>885.03467448237939</c:v>
                </c:pt>
                <c:pt idx="5">
                  <c:v>898.45084662149509</c:v>
                </c:pt>
                <c:pt idx="6">
                  <c:v>911.86701876061034</c:v>
                </c:pt>
                <c:pt idx="7">
                  <c:v>925.28319089972661</c:v>
                </c:pt>
                <c:pt idx="8">
                  <c:v>938.69936303884299</c:v>
                </c:pt>
                <c:pt idx="9">
                  <c:v>952.11553517795801</c:v>
                </c:pt>
                <c:pt idx="10">
                  <c:v>965.5317073170736</c:v>
                </c:pt>
                <c:pt idx="11">
                  <c:v>982.72117787031561</c:v>
                </c:pt>
                <c:pt idx="12">
                  <c:v>999.9106484235574</c:v>
                </c:pt>
                <c:pt idx="13">
                  <c:v>1017.1001189767996</c:v>
                </c:pt>
                <c:pt idx="14">
                  <c:v>1034.2895895300417</c:v>
                </c:pt>
                <c:pt idx="15">
                  <c:v>1051.4790600832848</c:v>
                </c:pt>
                <c:pt idx="16">
                  <c:v>1068.6685306365248</c:v>
                </c:pt>
                <c:pt idx="17">
                  <c:v>1085.8580011897686</c:v>
                </c:pt>
                <c:pt idx="18">
                  <c:v>1103.0474717430106</c:v>
                </c:pt>
                <c:pt idx="19">
                  <c:v>1120.2369422962518</c:v>
                </c:pt>
                <c:pt idx="20">
                  <c:v>1133.653114435366</c:v>
                </c:pt>
                <c:pt idx="21">
                  <c:v>1147.0692865744825</c:v>
                </c:pt>
                <c:pt idx="22">
                  <c:v>1160.4854587136001</c:v>
                </c:pt>
                <c:pt idx="23">
                  <c:v>1173.901630852715</c:v>
                </c:pt>
                <c:pt idx="24">
                  <c:v>1187.3178029918308</c:v>
                </c:pt>
                <c:pt idx="25">
                  <c:v>1200.7339751309466</c:v>
                </c:pt>
                <c:pt idx="26">
                  <c:v>1214.1501472700616</c:v>
                </c:pt>
                <c:pt idx="27">
                  <c:v>1227.5663194091783</c:v>
                </c:pt>
                <c:pt idx="28">
                  <c:v>1240.9824915482941</c:v>
                </c:pt>
                <c:pt idx="29">
                  <c:v>1254.3986636874101</c:v>
                </c:pt>
                <c:pt idx="30">
                  <c:v>1267.8148358265248</c:v>
                </c:pt>
                <c:pt idx="31">
                  <c:v>1281.2310079656415</c:v>
                </c:pt>
                <c:pt idx="32">
                  <c:v>1294.647180104758</c:v>
                </c:pt>
                <c:pt idx="33">
                  <c:v>1308.0633522438723</c:v>
                </c:pt>
                <c:pt idx="34">
                  <c:v>1321.4795243829899</c:v>
                </c:pt>
                <c:pt idx="35">
                  <c:v>1334.895696522105</c:v>
                </c:pt>
                <c:pt idx="36">
                  <c:v>1348.3118686612211</c:v>
                </c:pt>
                <c:pt idx="37">
                  <c:v>1361.7280408003355</c:v>
                </c:pt>
                <c:pt idx="38">
                  <c:v>1375.1442129394502</c:v>
                </c:pt>
                <c:pt idx="39">
                  <c:v>1388.5603850785678</c:v>
                </c:pt>
                <c:pt idx="40">
                  <c:v>1401.976557217685</c:v>
                </c:pt>
                <c:pt idx="41">
                  <c:v>1415.3927293567997</c:v>
                </c:pt>
                <c:pt idx="42">
                  <c:v>1428.8089014959155</c:v>
                </c:pt>
                <c:pt idx="43">
                  <c:v>1442.2250736350313</c:v>
                </c:pt>
                <c:pt idx="44">
                  <c:v>1455.6412457741462</c:v>
                </c:pt>
                <c:pt idx="45">
                  <c:v>1469.057417913263</c:v>
                </c:pt>
                <c:pt idx="46">
                  <c:v>1482.4735900523788</c:v>
                </c:pt>
                <c:pt idx="47">
                  <c:v>1495.889762191495</c:v>
                </c:pt>
                <c:pt idx="48">
                  <c:v>1509.3059343306104</c:v>
                </c:pt>
                <c:pt idx="49">
                  <c:v>1522.7221064697262</c:v>
                </c:pt>
                <c:pt idx="50">
                  <c:v>1536.1382786088409</c:v>
                </c:pt>
                <c:pt idx="51">
                  <c:v>1549.5544507479578</c:v>
                </c:pt>
                <c:pt idx="52">
                  <c:v>1562.9706228870737</c:v>
                </c:pt>
                <c:pt idx="53">
                  <c:v>1576.3867950261904</c:v>
                </c:pt>
                <c:pt idx="54">
                  <c:v>1589.8029671653053</c:v>
                </c:pt>
                <c:pt idx="55">
                  <c:v>1603.2191393044209</c:v>
                </c:pt>
                <c:pt idx="56">
                  <c:v>1616.6353114435369</c:v>
                </c:pt>
                <c:pt idx="57">
                  <c:v>1630.0514835826527</c:v>
                </c:pt>
                <c:pt idx="58">
                  <c:v>1643.4676557217713</c:v>
                </c:pt>
                <c:pt idx="59">
                  <c:v>1656.8838278608844</c:v>
                </c:pt>
                <c:pt idx="60">
                  <c:v>1670.2999999999977</c:v>
                </c:pt>
                <c:pt idx="61">
                  <c:v>1668.3739999999968</c:v>
                </c:pt>
                <c:pt idx="62">
                  <c:v>1666.447999999998</c:v>
                </c:pt>
                <c:pt idx="63">
                  <c:v>1664.5219999999979</c:v>
                </c:pt>
                <c:pt idx="64">
                  <c:v>1662.595999999998</c:v>
                </c:pt>
                <c:pt idx="65">
                  <c:v>1660.6699999999978</c:v>
                </c:pt>
                <c:pt idx="66">
                  <c:v>1658.7439999999979</c:v>
                </c:pt>
                <c:pt idx="67">
                  <c:v>1656.8179999999982</c:v>
                </c:pt>
                <c:pt idx="68">
                  <c:v>1654.8919999999978</c:v>
                </c:pt>
                <c:pt idx="69">
                  <c:v>1652.9659999999983</c:v>
                </c:pt>
                <c:pt idx="70">
                  <c:v>1651.0399999999984</c:v>
                </c:pt>
                <c:pt idx="71">
                  <c:v>1649.1139999999978</c:v>
                </c:pt>
                <c:pt idx="72">
                  <c:v>1647.1879999999978</c:v>
                </c:pt>
                <c:pt idx="73">
                  <c:v>1645.2619999999986</c:v>
                </c:pt>
                <c:pt idx="74">
                  <c:v>1643.3359999999986</c:v>
                </c:pt>
                <c:pt idx="75">
                  <c:v>1641.4099999999987</c:v>
                </c:pt>
                <c:pt idx="76">
                  <c:v>1639.4839999999988</c:v>
                </c:pt>
                <c:pt idx="77">
                  <c:v>1637.5579999999989</c:v>
                </c:pt>
                <c:pt idx="78">
                  <c:v>1635.631999999998</c:v>
                </c:pt>
                <c:pt idx="79">
                  <c:v>1633.7059999999999</c:v>
                </c:pt>
                <c:pt idx="80">
                  <c:v>1631.7799999999991</c:v>
                </c:pt>
                <c:pt idx="81">
                  <c:v>1629.8539999999982</c:v>
                </c:pt>
                <c:pt idx="82">
                  <c:v>1627.9280000000001</c:v>
                </c:pt>
                <c:pt idx="83">
                  <c:v>1626.0019999999993</c:v>
                </c:pt>
                <c:pt idx="84">
                  <c:v>1624.0759999999993</c:v>
                </c:pt>
                <c:pt idx="85">
                  <c:v>1622.1499999999994</c:v>
                </c:pt>
                <c:pt idx="86">
                  <c:v>1620.2239999999995</c:v>
                </c:pt>
                <c:pt idx="87">
                  <c:v>1618.2979999999995</c:v>
                </c:pt>
                <c:pt idx="88">
                  <c:v>1616.3719999999996</c:v>
                </c:pt>
                <c:pt idx="89">
                  <c:v>1614.4460000000001</c:v>
                </c:pt>
                <c:pt idx="90">
                  <c:v>1612.52</c:v>
                </c:pt>
                <c:pt idx="91">
                  <c:v>1610.5939999999998</c:v>
                </c:pt>
                <c:pt idx="92">
                  <c:v>1608.6679999999999</c:v>
                </c:pt>
                <c:pt idx="93">
                  <c:v>1606.742</c:v>
                </c:pt>
                <c:pt idx="94">
                  <c:v>1604.816</c:v>
                </c:pt>
                <c:pt idx="95">
                  <c:v>1602.8899999999999</c:v>
                </c:pt>
                <c:pt idx="96">
                  <c:v>1600.9640000000002</c:v>
                </c:pt>
                <c:pt idx="97">
                  <c:v>1599.0380000000002</c:v>
                </c:pt>
                <c:pt idx="98">
                  <c:v>1597.1119999999999</c:v>
                </c:pt>
                <c:pt idx="99">
                  <c:v>1595.1860000000004</c:v>
                </c:pt>
                <c:pt idx="100">
                  <c:v>1593.2600000000004</c:v>
                </c:pt>
                <c:pt idx="101">
                  <c:v>1591.3339999999998</c:v>
                </c:pt>
                <c:pt idx="102">
                  <c:v>1589.408000000001</c:v>
                </c:pt>
                <c:pt idx="103">
                  <c:v>1587.4820000000007</c:v>
                </c:pt>
                <c:pt idx="104">
                  <c:v>1585.5560000000007</c:v>
                </c:pt>
                <c:pt idx="105">
                  <c:v>1583.6300000000008</c:v>
                </c:pt>
                <c:pt idx="106">
                  <c:v>1581.7040000000009</c:v>
                </c:pt>
                <c:pt idx="107">
                  <c:v>1579.7780000000009</c:v>
                </c:pt>
                <c:pt idx="108">
                  <c:v>1577.8520000000008</c:v>
                </c:pt>
                <c:pt idx="109">
                  <c:v>1575.9260000000011</c:v>
                </c:pt>
                <c:pt idx="110">
                  <c:v>1574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900544"/>
        <c:axId val="89902080"/>
      </c:areaChart>
      <c:catAx>
        <c:axId val="8990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6000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8990208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899020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/>
                  <a:t>Millions</a:t>
                </a:r>
              </a:p>
            </c:rich>
          </c:tx>
          <c:layout>
            <c:manualLayout>
              <c:xMode val="edge"/>
              <c:yMode val="edge"/>
              <c:x val="2.7557626725230797E-2"/>
              <c:y val="0.4965498997664729"/>
            </c:manualLayout>
          </c:layout>
          <c:overlay val="0"/>
          <c:spPr>
            <a:noFill/>
            <a:ln w="25400">
              <a:noFill/>
            </a:ln>
          </c:spPr>
        </c:title>
        <c:numFmt formatCode="_-* #,##0\ _€_-;\-* #,##0\ _€_-;_-* &quot;-&quot;??\ _€_-;_-@_-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8990054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313175138821965"/>
          <c:y val="0.23592094295300001"/>
          <c:w val="0.20647508347171203"/>
          <c:h val="0.5098934286757466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CHP Electricity Generation 
in the World</a:t>
            </a:r>
          </a:p>
        </c:rich>
      </c:tx>
      <c:layout>
        <c:manualLayout>
          <c:xMode val="edge"/>
          <c:yMode val="edge"/>
          <c:x val="0.22543228691395653"/>
          <c:y val="3.92412195419339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660831509846844"/>
          <c:y val="0.25486381322957946"/>
          <c:w val="0.5897155361050328"/>
          <c:h val="0.57782101167318034"/>
        </c:manualLayout>
      </c:layout>
      <c:areaChart>
        <c:grouping val="stacked"/>
        <c:varyColors val="0"/>
        <c:ser>
          <c:idx val="0"/>
          <c:order val="0"/>
          <c:tx>
            <c:strRef>
              <c:f>Electricity!$A$691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Electricity!$B$690:$DH$690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Electricity!$B$691:$DH$691</c:f>
              <c:numCache>
                <c:formatCode>_-* #,##0\ _€_-;\-* #,##0\ _€_-;_-* "-"??\ _€_-;_-@_-</c:formatCode>
                <c:ptCount val="111"/>
                <c:pt idx="0">
                  <c:v>302.88407999999993</c:v>
                </c:pt>
                <c:pt idx="1">
                  <c:v>309.76624559999999</c:v>
                </c:pt>
                <c:pt idx="2">
                  <c:v>313.52945563799994</c:v>
                </c:pt>
                <c:pt idx="3">
                  <c:v>325.89790827623966</c:v>
                </c:pt>
                <c:pt idx="4">
                  <c:v>334.70574802429883</c:v>
                </c:pt>
                <c:pt idx="5">
                  <c:v>346.1785462217187</c:v>
                </c:pt>
                <c:pt idx="6">
                  <c:v>357.68961741159143</c:v>
                </c:pt>
                <c:pt idx="7">
                  <c:v>364.91997958545227</c:v>
                </c:pt>
                <c:pt idx="8">
                  <c:v>377.78656447599161</c:v>
                </c:pt>
                <c:pt idx="9">
                  <c:v>388.32877572029355</c:v>
                </c:pt>
                <c:pt idx="10">
                  <c:v>403.14259756465646</c:v>
                </c:pt>
                <c:pt idx="11">
                  <c:v>398.51949658145332</c:v>
                </c:pt>
                <c:pt idx="12">
                  <c:v>412.71416949168128</c:v>
                </c:pt>
                <c:pt idx="13">
                  <c:v>415.95850994852958</c:v>
                </c:pt>
                <c:pt idx="14">
                  <c:v>427.03627779482019</c:v>
                </c:pt>
                <c:pt idx="15">
                  <c:v>440.15885800728381</c:v>
                </c:pt>
                <c:pt idx="16">
                  <c:v>443.08725750389675</c:v>
                </c:pt>
                <c:pt idx="17">
                  <c:v>456.32515339614713</c:v>
                </c:pt>
                <c:pt idx="18">
                  <c:v>459.15278097544478</c:v>
                </c:pt>
                <c:pt idx="19">
                  <c:v>443.4278013598734</c:v>
                </c:pt>
                <c:pt idx="20">
                  <c:v>466.2510305378816</c:v>
                </c:pt>
                <c:pt idx="21">
                  <c:v>472.20106040326925</c:v>
                </c:pt>
                <c:pt idx="22">
                  <c:v>478.20030786579065</c:v>
                </c:pt>
                <c:pt idx="23">
                  <c:v>484.24908402545748</c:v>
                </c:pt>
                <c:pt idx="24">
                  <c:v>490.34770215429427</c:v>
                </c:pt>
                <c:pt idx="25">
                  <c:v>496.49647770816688</c:v>
                </c:pt>
                <c:pt idx="26">
                  <c:v>502.69572833868023</c:v>
                </c:pt>
                <c:pt idx="27">
                  <c:v>508.9457739051569</c:v>
                </c:pt>
                <c:pt idx="28">
                  <c:v>515.24693648669881</c:v>
                </c:pt>
                <c:pt idx="29">
                  <c:v>521.5995403943225</c:v>
                </c:pt>
                <c:pt idx="30">
                  <c:v>528.00391218317588</c:v>
                </c:pt>
                <c:pt idx="31">
                  <c:v>534.46038066483572</c:v>
                </c:pt>
                <c:pt idx="32">
                  <c:v>540.9692769196846</c:v>
                </c:pt>
                <c:pt idx="33">
                  <c:v>547.53093430936804</c:v>
                </c:pt>
                <c:pt idx="34">
                  <c:v>554.14568848933357</c:v>
                </c:pt>
                <c:pt idx="35">
                  <c:v>560.81387742145398</c:v>
                </c:pt>
                <c:pt idx="36">
                  <c:v>567.5358413867242</c:v>
                </c:pt>
                <c:pt idx="37">
                  <c:v>574.31192299805207</c:v>
                </c:pt>
                <c:pt idx="38">
                  <c:v>581.14246721312213</c:v>
                </c:pt>
                <c:pt idx="39">
                  <c:v>588.02782134734844</c:v>
                </c:pt>
                <c:pt idx="40">
                  <c:v>594.96833508690941</c:v>
                </c:pt>
                <c:pt idx="41">
                  <c:v>601.9643605018656</c:v>
                </c:pt>
                <c:pt idx="42">
                  <c:v>609.01625205936284</c:v>
                </c:pt>
                <c:pt idx="43">
                  <c:v>616.12436663692324</c:v>
                </c:pt>
                <c:pt idx="44">
                  <c:v>623.28906353581613</c:v>
                </c:pt>
                <c:pt idx="45">
                  <c:v>630.51070449451743</c:v>
                </c:pt>
                <c:pt idx="46">
                  <c:v>637.78965370226001</c:v>
                </c:pt>
                <c:pt idx="47">
                  <c:v>645.12627781266099</c:v>
                </c:pt>
                <c:pt idx="48">
                  <c:v>652.52094595744632</c:v>
                </c:pt>
                <c:pt idx="49">
                  <c:v>659.97402976025342</c:v>
                </c:pt>
                <c:pt idx="50">
                  <c:v>667.4859033505345</c:v>
                </c:pt>
                <c:pt idx="51">
                  <c:v>675.05694337753368</c:v>
                </c:pt>
                <c:pt idx="52">
                  <c:v>682.68752902436427</c:v>
                </c:pt>
                <c:pt idx="53">
                  <c:v>690.37804202217205</c:v>
                </c:pt>
                <c:pt idx="54">
                  <c:v>698.12886666438555</c:v>
                </c:pt>
                <c:pt idx="55">
                  <c:v>705.94038982106326</c:v>
                </c:pt>
                <c:pt idx="56">
                  <c:v>713.81300095332722</c:v>
                </c:pt>
                <c:pt idx="57">
                  <c:v>721.74709212788559</c:v>
                </c:pt>
                <c:pt idx="58">
                  <c:v>729.74305803165635</c:v>
                </c:pt>
                <c:pt idx="59">
                  <c:v>737.80129598647068</c:v>
                </c:pt>
                <c:pt idx="60">
                  <c:v>745.92220596388449</c:v>
                </c:pt>
                <c:pt idx="61">
                  <c:v>748.02354119902793</c:v>
                </c:pt>
                <c:pt idx="62">
                  <c:v>750.12281186105588</c:v>
                </c:pt>
                <c:pt idx="63">
                  <c:v>752.22002991877594</c:v>
                </c:pt>
                <c:pt idx="64">
                  <c:v>754.31520730807733</c:v>
                </c:pt>
                <c:pt idx="65">
                  <c:v>756.40835593139161</c:v>
                </c:pt>
                <c:pt idx="66">
                  <c:v>758.49948765716783</c:v>
                </c:pt>
                <c:pt idx="67">
                  <c:v>760.58861431936259</c:v>
                </c:pt>
                <c:pt idx="68">
                  <c:v>762.67574771694478</c:v>
                </c:pt>
                <c:pt idx="69">
                  <c:v>764.76089961340847</c:v>
                </c:pt>
                <c:pt idx="70">
                  <c:v>766.84408173630652</c:v>
                </c:pt>
                <c:pt idx="71">
                  <c:v>768.92530577678815</c:v>
                </c:pt>
                <c:pt idx="72">
                  <c:v>771.0045833891586</c:v>
                </c:pt>
                <c:pt idx="73">
                  <c:v>773.08192619044405</c:v>
                </c:pt>
                <c:pt idx="74">
                  <c:v>775.15734575997601</c:v>
                </c:pt>
                <c:pt idx="75">
                  <c:v>777.23085363897655</c:v>
                </c:pt>
                <c:pt idx="76">
                  <c:v>779.3024613301676</c:v>
                </c:pt>
                <c:pt idx="77">
                  <c:v>781.37218029738779</c:v>
                </c:pt>
                <c:pt idx="78">
                  <c:v>783.4400219652141</c:v>
                </c:pt>
                <c:pt idx="79">
                  <c:v>785.50599771860959</c:v>
                </c:pt>
                <c:pt idx="80">
                  <c:v>787.57011890256251</c:v>
                </c:pt>
                <c:pt idx="81">
                  <c:v>789.63239682175549</c:v>
                </c:pt>
                <c:pt idx="82">
                  <c:v>791.69284274023482</c:v>
                </c:pt>
                <c:pt idx="83">
                  <c:v>793.75146788109089</c:v>
                </c:pt>
                <c:pt idx="84">
                  <c:v>795.8082834261545</c:v>
                </c:pt>
                <c:pt idx="85">
                  <c:v>797.86330051569541</c:v>
                </c:pt>
                <c:pt idx="86">
                  <c:v>799.91653024813786</c:v>
                </c:pt>
                <c:pt idx="87">
                  <c:v>801.9679836797834</c:v>
                </c:pt>
                <c:pt idx="88">
                  <c:v>804.01767182454466</c:v>
                </c:pt>
                <c:pt idx="89">
                  <c:v>806.065605653685</c:v>
                </c:pt>
                <c:pt idx="90">
                  <c:v>808.11179609557041</c:v>
                </c:pt>
                <c:pt idx="91">
                  <c:v>810.15625403543186</c:v>
                </c:pt>
                <c:pt idx="92">
                  <c:v>812.19899031513614</c:v>
                </c:pt>
                <c:pt idx="93">
                  <c:v>814.240015732958</c:v>
                </c:pt>
                <c:pt idx="94">
                  <c:v>816.27934104337976</c:v>
                </c:pt>
                <c:pt idx="95">
                  <c:v>818.31697695687342</c:v>
                </c:pt>
                <c:pt idx="96">
                  <c:v>820.35293413971533</c:v>
                </c:pt>
                <c:pt idx="97">
                  <c:v>822.38722321379805</c:v>
                </c:pt>
                <c:pt idx="98">
                  <c:v>824.41985475644753</c:v>
                </c:pt>
                <c:pt idx="99">
                  <c:v>826.45083930025112</c:v>
                </c:pt>
                <c:pt idx="100">
                  <c:v>828.48018733290189</c:v>
                </c:pt>
                <c:pt idx="101">
                  <c:v>830.5079092970376</c:v>
                </c:pt>
                <c:pt idx="102">
                  <c:v>832.5340155900933</c:v>
                </c:pt>
                <c:pt idx="103">
                  <c:v>834.5585165641636</c:v>
                </c:pt>
                <c:pt idx="104">
                  <c:v>836.58142252586754</c:v>
                </c:pt>
                <c:pt idx="105">
                  <c:v>838.6027437362236</c:v>
                </c:pt>
                <c:pt idx="106">
                  <c:v>840.62249041053144</c:v>
                </c:pt>
                <c:pt idx="107">
                  <c:v>842.64067271826025</c:v>
                </c:pt>
                <c:pt idx="108">
                  <c:v>844.65730078294246</c:v>
                </c:pt>
                <c:pt idx="109">
                  <c:v>846.67238468207802</c:v>
                </c:pt>
                <c:pt idx="110">
                  <c:v>848.6859344470397</c:v>
                </c:pt>
              </c:numCache>
            </c:numRef>
          </c:val>
        </c:ser>
        <c:ser>
          <c:idx val="1"/>
          <c:order val="1"/>
          <c:tx>
            <c:strRef>
              <c:f>Electricity!$A$692</c:f>
              <c:strCache>
                <c:ptCount val="1"/>
                <c:pt idx="0">
                  <c:v>European Union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Electricity!$B$690:$DH$690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Electricity!$B$692:$DH$692</c:f>
              <c:numCache>
                <c:formatCode>_-* #,##0\ _€_-;\-* #,##0\ _€_-;_-* "-"??\ _€_-;_-@_-</c:formatCode>
                <c:ptCount val="111"/>
                <c:pt idx="0">
                  <c:v>231.28388999999996</c:v>
                </c:pt>
                <c:pt idx="1">
                  <c:v>238.27515173999981</c:v>
                </c:pt>
                <c:pt idx="2">
                  <c:v>238.61070868058991</c:v>
                </c:pt>
                <c:pt idx="3">
                  <c:v>240.71927029244284</c:v>
                </c:pt>
                <c:pt idx="4">
                  <c:v>245.98900455737461</c:v>
                </c:pt>
                <c:pt idx="5">
                  <c:v>254.7912796780509</c:v>
                </c:pt>
                <c:pt idx="6">
                  <c:v>265.5297713380325</c:v>
                </c:pt>
                <c:pt idx="7">
                  <c:v>268.02307206977065</c:v>
                </c:pt>
                <c:pt idx="8">
                  <c:v>275.87560963714532</c:v>
                </c:pt>
                <c:pt idx="9">
                  <c:v>281.12729623888924</c:v>
                </c:pt>
                <c:pt idx="10">
                  <c:v>290.82597856756433</c:v>
                </c:pt>
                <c:pt idx="11">
                  <c:v>301.92610901443373</c:v>
                </c:pt>
                <c:pt idx="12">
                  <c:v>306.51608316043371</c:v>
                </c:pt>
                <c:pt idx="13">
                  <c:v>317.81091735485131</c:v>
                </c:pt>
                <c:pt idx="14">
                  <c:v>325.92902775183211</c:v>
                </c:pt>
                <c:pt idx="15">
                  <c:v>330.17653250158537</c:v>
                </c:pt>
                <c:pt idx="16">
                  <c:v>337.43296590981549</c:v>
                </c:pt>
                <c:pt idx="17">
                  <c:v>340.98974337762667</c:v>
                </c:pt>
                <c:pt idx="18">
                  <c:v>343.08675297735829</c:v>
                </c:pt>
                <c:pt idx="19">
                  <c:v>326.93013664712038</c:v>
                </c:pt>
                <c:pt idx="20">
                  <c:v>349.84763089951417</c:v>
                </c:pt>
                <c:pt idx="21">
                  <c:v>353.86299177064973</c:v>
                </c:pt>
                <c:pt idx="22">
                  <c:v>357.90129110350171</c:v>
                </c:pt>
                <c:pt idx="23">
                  <c:v>361.96270366776258</c:v>
                </c:pt>
                <c:pt idx="24">
                  <c:v>366.0474053986207</c:v>
                </c:pt>
                <c:pt idx="25">
                  <c:v>370.15557340500322</c:v>
                </c:pt>
                <c:pt idx="26">
                  <c:v>374.28738597787935</c:v>
                </c:pt>
                <c:pt idx="27">
                  <c:v>378.44302259861695</c:v>
                </c:pt>
                <c:pt idx="28">
                  <c:v>382.62266394739783</c:v>
                </c:pt>
                <c:pt idx="29">
                  <c:v>386.82649191169259</c:v>
                </c:pt>
                <c:pt idx="30">
                  <c:v>391.05468959479276</c:v>
                </c:pt>
                <c:pt idx="31">
                  <c:v>395.30744132439918</c:v>
                </c:pt>
                <c:pt idx="32">
                  <c:v>399.58493266127408</c:v>
                </c:pt>
                <c:pt idx="33">
                  <c:v>403.88735040795268</c:v>
                </c:pt>
                <c:pt idx="34">
                  <c:v>408.21488261750898</c:v>
                </c:pt>
                <c:pt idx="35">
                  <c:v>412.56771860238553</c:v>
                </c:pt>
                <c:pt idx="36">
                  <c:v>416.94604894328876</c:v>
                </c:pt>
                <c:pt idx="37">
                  <c:v>421.35006549813897</c:v>
                </c:pt>
                <c:pt idx="38">
                  <c:v>425.77996141108065</c:v>
                </c:pt>
                <c:pt idx="39">
                  <c:v>430.23593112156561</c:v>
                </c:pt>
                <c:pt idx="40">
                  <c:v>434.71817037348416</c:v>
                </c:pt>
                <c:pt idx="41">
                  <c:v>439.22687622437365</c:v>
                </c:pt>
                <c:pt idx="42">
                  <c:v>443.76224705467865</c:v>
                </c:pt>
                <c:pt idx="43">
                  <c:v>448.32448257708097</c:v>
                </c:pt>
                <c:pt idx="44">
                  <c:v>452.91378384589513</c:v>
                </c:pt>
                <c:pt idx="45">
                  <c:v>457.53035326652315</c:v>
                </c:pt>
                <c:pt idx="46">
                  <c:v>462.17439460498218</c:v>
                </c:pt>
                <c:pt idx="47">
                  <c:v>466.84611299748786</c:v>
                </c:pt>
                <c:pt idx="48">
                  <c:v>471.54571496011488</c:v>
                </c:pt>
                <c:pt idx="49">
                  <c:v>476.27340839851627</c:v>
                </c:pt>
                <c:pt idx="50">
                  <c:v>481.02940261771101</c:v>
                </c:pt>
                <c:pt idx="51">
                  <c:v>485.8139083319428</c:v>
                </c:pt>
                <c:pt idx="52">
                  <c:v>490.62713767460423</c:v>
                </c:pt>
                <c:pt idx="53">
                  <c:v>495.46930420822747</c:v>
                </c:pt>
                <c:pt idx="54">
                  <c:v>500.3406229345498</c:v>
                </c:pt>
                <c:pt idx="55">
                  <c:v>505.24131030463923</c:v>
                </c:pt>
                <c:pt idx="56">
                  <c:v>510.17158422910251</c:v>
                </c:pt>
                <c:pt idx="57">
                  <c:v>515.13166408835139</c:v>
                </c:pt>
                <c:pt idx="58">
                  <c:v>520.121770742948</c:v>
                </c:pt>
                <c:pt idx="59">
                  <c:v>525.1421265440157</c:v>
                </c:pt>
                <c:pt idx="60">
                  <c:v>530.19295534373066</c:v>
                </c:pt>
                <c:pt idx="61">
                  <c:v>529.98919821072559</c:v>
                </c:pt>
                <c:pt idx="62">
                  <c:v>529.76330687786503</c:v>
                </c:pt>
                <c:pt idx="63">
                  <c:v>529.51554389906789</c:v>
                </c:pt>
                <c:pt idx="64">
                  <c:v>529.24616879059874</c:v>
                </c:pt>
                <c:pt idx="65">
                  <c:v>528.95543806555997</c:v>
                </c:pt>
                <c:pt idx="66">
                  <c:v>528.64360526800306</c:v>
                </c:pt>
                <c:pt idx="67">
                  <c:v>528.31092100666103</c:v>
                </c:pt>
                <c:pt idx="68">
                  <c:v>527.95763298830138</c:v>
                </c:pt>
                <c:pt idx="69">
                  <c:v>527.58398605070067</c:v>
                </c:pt>
                <c:pt idx="70">
                  <c:v>527.19022219525482</c:v>
                </c:pt>
                <c:pt idx="71">
                  <c:v>526.77658061922796</c:v>
                </c:pt>
                <c:pt idx="72">
                  <c:v>526.34329774762432</c:v>
                </c:pt>
                <c:pt idx="73">
                  <c:v>525.89060726472644</c:v>
                </c:pt>
                <c:pt idx="74">
                  <c:v>525.41874014525661</c:v>
                </c:pt>
                <c:pt idx="75">
                  <c:v>524.9279246852044</c:v>
                </c:pt>
                <c:pt idx="76">
                  <c:v>524.41838653230707</c:v>
                </c:pt>
                <c:pt idx="77">
                  <c:v>523.89034871617503</c:v>
                </c:pt>
                <c:pt idx="78">
                  <c:v>523.34403167809955</c:v>
                </c:pt>
                <c:pt idx="79">
                  <c:v>522.77965330051268</c:v>
                </c:pt>
                <c:pt idx="80">
                  <c:v>522.19742893611783</c:v>
                </c:pt>
                <c:pt idx="81">
                  <c:v>521.59757143669981</c:v>
                </c:pt>
                <c:pt idx="82">
                  <c:v>520.98029118160559</c:v>
                </c:pt>
                <c:pt idx="83">
                  <c:v>520.34579610591015</c:v>
                </c:pt>
                <c:pt idx="84">
                  <c:v>519.69429172826301</c:v>
                </c:pt>
                <c:pt idx="85">
                  <c:v>519.02598117841842</c:v>
                </c:pt>
                <c:pt idx="86">
                  <c:v>518.34106522446928</c:v>
                </c:pt>
                <c:pt idx="87">
                  <c:v>517.63974229976554</c:v>
                </c:pt>
                <c:pt idx="88">
                  <c:v>516.92220852952607</c:v>
                </c:pt>
                <c:pt idx="89">
                  <c:v>516.18865775716586</c:v>
                </c:pt>
                <c:pt idx="90">
                  <c:v>515.43928157031303</c:v>
                </c:pt>
                <c:pt idx="91">
                  <c:v>514.67426932654655</c:v>
                </c:pt>
                <c:pt idx="92">
                  <c:v>513.89380817883455</c:v>
                </c:pt>
                <c:pt idx="93">
                  <c:v>513.09808310068991</c:v>
                </c:pt>
                <c:pt idx="94">
                  <c:v>512.28727691104712</c:v>
                </c:pt>
                <c:pt idx="95">
                  <c:v>511.46157029885364</c:v>
                </c:pt>
                <c:pt idx="96">
                  <c:v>510.62114184739124</c:v>
                </c:pt>
                <c:pt idx="97">
                  <c:v>509.76616805831674</c:v>
                </c:pt>
                <c:pt idx="98">
                  <c:v>508.89682337543832</c:v>
                </c:pt>
                <c:pt idx="99">
                  <c:v>508.01328020822064</c:v>
                </c:pt>
                <c:pt idx="100">
                  <c:v>507.11570895503024</c:v>
                </c:pt>
                <c:pt idx="101">
                  <c:v>506.20427802611368</c:v>
                </c:pt>
                <c:pt idx="102">
                  <c:v>505.27915386632117</c:v>
                </c:pt>
                <c:pt idx="103">
                  <c:v>504.34050097757324</c:v>
                </c:pt>
                <c:pt idx="104">
                  <c:v>503.38848194107669</c:v>
                </c:pt>
                <c:pt idx="105">
                  <c:v>502.42325743928507</c:v>
                </c:pt>
                <c:pt idx="106">
                  <c:v>501.44498627761891</c:v>
                </c:pt>
                <c:pt idx="107">
                  <c:v>500.45382540593636</c:v>
                </c:pt>
                <c:pt idx="108">
                  <c:v>499.44992993976484</c:v>
                </c:pt>
                <c:pt idx="109">
                  <c:v>498.43345318129025</c:v>
                </c:pt>
                <c:pt idx="110">
                  <c:v>497.40454664011764</c:v>
                </c:pt>
              </c:numCache>
            </c:numRef>
          </c:val>
        </c:ser>
        <c:ser>
          <c:idx val="2"/>
          <c:order val="2"/>
          <c:tx>
            <c:strRef>
              <c:f>Electricity!$A$693</c:f>
              <c:strCache>
                <c:ptCount val="1"/>
                <c:pt idx="0">
                  <c:v>Rest of Europe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Electricity!$B$690:$DH$690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Electricity!$B$693:$DH$693</c:f>
              <c:numCache>
                <c:formatCode>_-* #,##0\ _€_-;\-* #,##0\ _€_-;_-* "-"??\ _€_-;_-@_-</c:formatCode>
                <c:ptCount val="111"/>
                <c:pt idx="0">
                  <c:v>499.90975000000003</c:v>
                </c:pt>
                <c:pt idx="1">
                  <c:v>484.65245625</c:v>
                </c:pt>
                <c:pt idx="2">
                  <c:v>463.19645497499977</c:v>
                </c:pt>
                <c:pt idx="3">
                  <c:v>444.10627924509333</c:v>
                </c:pt>
                <c:pt idx="4">
                  <c:v>414.40094568663449</c:v>
                </c:pt>
                <c:pt idx="5">
                  <c:v>410.6554184920052</c:v>
                </c:pt>
                <c:pt idx="6">
                  <c:v>401.55898055531566</c:v>
                </c:pt>
                <c:pt idx="7">
                  <c:v>402.3401908874157</c:v>
                </c:pt>
                <c:pt idx="8">
                  <c:v>404.75542599813463</c:v>
                </c:pt>
                <c:pt idx="9">
                  <c:v>416.25277352861195</c:v>
                </c:pt>
                <c:pt idx="10">
                  <c:v>434.4977082701821</c:v>
                </c:pt>
                <c:pt idx="11">
                  <c:v>436.92333566294406</c:v>
                </c:pt>
                <c:pt idx="12">
                  <c:v>443.88624566911767</c:v>
                </c:pt>
                <c:pt idx="13">
                  <c:v>453.90665308431261</c:v>
                </c:pt>
                <c:pt idx="14">
                  <c:v>469.80637205926325</c:v>
                </c:pt>
                <c:pt idx="15">
                  <c:v>488.37632076781125</c:v>
                </c:pt>
                <c:pt idx="16">
                  <c:v>505.80489291829662</c:v>
                </c:pt>
                <c:pt idx="17">
                  <c:v>526.76932059588614</c:v>
                </c:pt>
                <c:pt idx="18">
                  <c:v>540.73952338756328</c:v>
                </c:pt>
                <c:pt idx="19">
                  <c:v>519.0251372603235</c:v>
                </c:pt>
                <c:pt idx="20">
                  <c:v>552.1703075901969</c:v>
                </c:pt>
                <c:pt idx="21">
                  <c:v>565.25417629747301</c:v>
                </c:pt>
                <c:pt idx="22">
                  <c:v>578.35432142503169</c:v>
                </c:pt>
                <c:pt idx="23">
                  <c:v>591.47107572089567</c:v>
                </c:pt>
                <c:pt idx="24">
                  <c:v>604.60477240271268</c:v>
                </c:pt>
                <c:pt idx="25">
                  <c:v>617.75574516622623</c:v>
                </c:pt>
                <c:pt idx="26">
                  <c:v>630.9243281937479</c:v>
                </c:pt>
                <c:pt idx="27">
                  <c:v>644.11085616262892</c:v>
                </c:pt>
                <c:pt idx="28">
                  <c:v>657.31566425375297</c:v>
                </c:pt>
                <c:pt idx="29">
                  <c:v>670.53908816006754</c:v>
                </c:pt>
                <c:pt idx="30">
                  <c:v>683.7814640950802</c:v>
                </c:pt>
                <c:pt idx="31">
                  <c:v>697.04312880141345</c:v>
                </c:pt>
                <c:pt idx="32">
                  <c:v>710.32441955936554</c:v>
                </c:pt>
                <c:pt idx="33">
                  <c:v>723.62567419545292</c:v>
                </c:pt>
                <c:pt idx="34">
                  <c:v>736.94723109101494</c:v>
                </c:pt>
                <c:pt idx="35">
                  <c:v>750.2894291908101</c:v>
                </c:pt>
                <c:pt idx="36">
                  <c:v>763.65260801161355</c:v>
                </c:pt>
                <c:pt idx="37">
                  <c:v>777.03710765087317</c:v>
                </c:pt>
                <c:pt idx="38">
                  <c:v>786.51071521923154</c:v>
                </c:pt>
                <c:pt idx="39">
                  <c:v>795.89260932123739</c:v>
                </c:pt>
                <c:pt idx="40">
                  <c:v>805.18369647300301</c:v>
                </c:pt>
                <c:pt idx="41">
                  <c:v>814.38487423165725</c:v>
                </c:pt>
                <c:pt idx="42">
                  <c:v>823.49703128387887</c:v>
                </c:pt>
                <c:pt idx="43">
                  <c:v>832.52104753356411</c:v>
                </c:pt>
                <c:pt idx="44">
                  <c:v>841.45779418859138</c:v>
                </c:pt>
                <c:pt idx="45">
                  <c:v>850.3081338467631</c:v>
                </c:pt>
                <c:pt idx="46">
                  <c:v>859.0729205808916</c:v>
                </c:pt>
                <c:pt idx="47">
                  <c:v>867.75300002302652</c:v>
                </c:pt>
                <c:pt idx="48">
                  <c:v>876.34920944786666</c:v>
                </c:pt>
                <c:pt idx="49">
                  <c:v>884.86237785535639</c:v>
                </c:pt>
                <c:pt idx="50">
                  <c:v>893.29332605243371</c:v>
                </c:pt>
                <c:pt idx="51">
                  <c:v>901.6428667339992</c:v>
                </c:pt>
                <c:pt idx="52">
                  <c:v>909.91180456308655</c:v>
                </c:pt>
                <c:pt idx="53">
                  <c:v>918.10093625020852</c:v>
                </c:pt>
                <c:pt idx="54">
                  <c:v>926.21105063195694</c:v>
                </c:pt>
                <c:pt idx="55">
                  <c:v>934.24292874881121</c:v>
                </c:pt>
                <c:pt idx="56">
                  <c:v>942.19734392216549</c:v>
                </c:pt>
                <c:pt idx="57">
                  <c:v>950.07506183061059</c:v>
                </c:pt>
                <c:pt idx="58">
                  <c:v>957.87684058546949</c:v>
                </c:pt>
                <c:pt idx="59">
                  <c:v>965.60343080555811</c:v>
                </c:pt>
                <c:pt idx="60">
                  <c:v>973.25557569122645</c:v>
                </c:pt>
                <c:pt idx="61">
                  <c:v>976.3126884175324</c:v>
                </c:pt>
                <c:pt idx="62">
                  <c:v>979.15795075745939</c:v>
                </c:pt>
                <c:pt idx="63">
                  <c:v>981.79623998061174</c:v>
                </c:pt>
                <c:pt idx="64">
                  <c:v>984.23232300597056</c:v>
                </c:pt>
                <c:pt idx="65">
                  <c:v>986.47085886500042</c:v>
                </c:pt>
                <c:pt idx="66">
                  <c:v>988.516401110385</c:v>
                </c:pt>
                <c:pt idx="67">
                  <c:v>990.37340017157305</c:v>
                </c:pt>
                <c:pt idx="68">
                  <c:v>992.04620565827349</c:v>
                </c:pt>
                <c:pt idx="69">
                  <c:v>993.53906861308542</c:v>
                </c:pt>
                <c:pt idx="70">
                  <c:v>994.85614371433383</c:v>
                </c:pt>
                <c:pt idx="71">
                  <c:v>996.00149143022168</c:v>
                </c:pt>
                <c:pt idx="72">
                  <c:v>996.97908012536311</c:v>
                </c:pt>
                <c:pt idx="73">
                  <c:v>997.79278812074813</c:v>
                </c:pt>
                <c:pt idx="74">
                  <c:v>998.44640570813021</c:v>
                </c:pt>
                <c:pt idx="75">
                  <c:v>998.94363711987251</c:v>
                </c:pt>
                <c:pt idx="76">
                  <c:v>999.28810245521152</c:v>
                </c:pt>
                <c:pt idx="77">
                  <c:v>999.48333956388058</c:v>
                </c:pt>
                <c:pt idx="78">
                  <c:v>999.53280588805148</c:v>
                </c:pt>
                <c:pt idx="79">
                  <c:v>999.43988026350951</c:v>
                </c:pt>
                <c:pt idx="80">
                  <c:v>999.20786468091228</c:v>
                </c:pt>
                <c:pt idx="81">
                  <c:v>998.83998600807513</c:v>
                </c:pt>
                <c:pt idx="82">
                  <c:v>998.3393976740856</c:v>
                </c:pt>
                <c:pt idx="83">
                  <c:v>997.70918131609903</c:v>
                </c:pt>
                <c:pt idx="84">
                  <c:v>996.95234838965291</c:v>
                </c:pt>
                <c:pt idx="85">
                  <c:v>996.07184174327301</c:v>
                </c:pt>
                <c:pt idx="86">
                  <c:v>995.07053715816812</c:v>
                </c:pt>
                <c:pt idx="87">
                  <c:v>993.95124485378778</c:v>
                </c:pt>
                <c:pt idx="88">
                  <c:v>992.71671095998363</c:v>
                </c:pt>
                <c:pt idx="89">
                  <c:v>991.3696189564929</c:v>
                </c:pt>
                <c:pt idx="90">
                  <c:v>989.91259108050633</c:v>
                </c:pt>
                <c:pt idx="91">
                  <c:v>988.34818970296749</c:v>
                </c:pt>
                <c:pt idx="92">
                  <c:v>986.67891867433093</c:v>
                </c:pt>
                <c:pt idx="93">
                  <c:v>984.9072246404337</c:v>
                </c:pt>
                <c:pt idx="94">
                  <c:v>983.03549832914302</c:v>
                </c:pt>
                <c:pt idx="95">
                  <c:v>981.06607580840796</c:v>
                </c:pt>
                <c:pt idx="96">
                  <c:v>979.00123971637652</c:v>
                </c:pt>
                <c:pt idx="97">
                  <c:v>976.843220464149</c:v>
                </c:pt>
                <c:pt idx="98">
                  <c:v>974.59419741181466</c:v>
                </c:pt>
                <c:pt idx="99">
                  <c:v>972.25630001832155</c:v>
                </c:pt>
                <c:pt idx="100">
                  <c:v>969.83160896577806</c:v>
                </c:pt>
                <c:pt idx="101">
                  <c:v>967.32215725874789</c:v>
                </c:pt>
                <c:pt idx="102">
                  <c:v>964.72993129907513</c:v>
                </c:pt>
                <c:pt idx="103">
                  <c:v>962.05687193678864</c:v>
                </c:pt>
                <c:pt idx="104">
                  <c:v>959.30487549762074</c:v>
                </c:pt>
                <c:pt idx="105">
                  <c:v>956.47579478763612</c:v>
                </c:pt>
                <c:pt idx="106">
                  <c:v>953.57144007548345</c:v>
                </c:pt>
                <c:pt idx="107">
                  <c:v>950.59358005277761</c:v>
                </c:pt>
                <c:pt idx="108">
                  <c:v>947.54394277306801</c:v>
                </c:pt>
                <c:pt idx="109">
                  <c:v>944.42421656988654</c:v>
                </c:pt>
                <c:pt idx="110">
                  <c:v>941.23605095432652</c:v>
                </c:pt>
              </c:numCache>
            </c:numRef>
          </c:val>
        </c:ser>
        <c:ser>
          <c:idx val="3"/>
          <c:order val="3"/>
          <c:tx>
            <c:strRef>
              <c:f>Electricity!$A$694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Electricity!$B$690:$DH$690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Electricity!$B$694:$DH$694</c:f>
              <c:numCache>
                <c:formatCode>_-* #,##0\ _€_-;\-* #,##0\ _€_-;_-* "-"??\ _€_-;_-@_-</c:formatCode>
                <c:ptCount val="111"/>
                <c:pt idx="0">
                  <c:v>33.64228</c:v>
                </c:pt>
                <c:pt idx="1">
                  <c:v>35.0060796</c:v>
                </c:pt>
                <c:pt idx="2">
                  <c:v>35.407598003999993</c:v>
                </c:pt>
                <c:pt idx="3">
                  <c:v>36.02359508107503</c:v>
                </c:pt>
                <c:pt idx="4">
                  <c:v>38.507376110971769</c:v>
                </c:pt>
                <c:pt idx="5">
                  <c:v>39.722744651697269</c:v>
                </c:pt>
                <c:pt idx="6">
                  <c:v>40.77348057522439</c:v>
                </c:pt>
                <c:pt idx="7">
                  <c:v>42.027540471301954</c:v>
                </c:pt>
                <c:pt idx="8">
                  <c:v>42.453978725667945</c:v>
                </c:pt>
                <c:pt idx="9">
                  <c:v>43.37554333764929</c:v>
                </c:pt>
                <c:pt idx="10">
                  <c:v>44.481601514833407</c:v>
                </c:pt>
                <c:pt idx="11">
                  <c:v>43.93419275120177</c:v>
                </c:pt>
                <c:pt idx="12">
                  <c:v>44.944728750571883</c:v>
                </c:pt>
                <c:pt idx="13">
                  <c:v>46.205367957077648</c:v>
                </c:pt>
                <c:pt idx="14">
                  <c:v>47.518667068895745</c:v>
                </c:pt>
                <c:pt idx="15">
                  <c:v>49.705400510751552</c:v>
                </c:pt>
                <c:pt idx="16">
                  <c:v>50.442869153837286</c:v>
                </c:pt>
                <c:pt idx="17">
                  <c:v>51.38130893310003</c:v>
                </c:pt>
                <c:pt idx="18">
                  <c:v>51.796222573796641</c:v>
                </c:pt>
                <c:pt idx="19">
                  <c:v>49.036563005876445</c:v>
                </c:pt>
                <c:pt idx="20">
                  <c:v>52.559613060354408</c:v>
                </c:pt>
                <c:pt idx="21">
                  <c:v>53.354112842696175</c:v>
                </c:pt>
                <c:pt idx="22">
                  <c:v>54.115739302145748</c:v>
                </c:pt>
                <c:pt idx="23">
                  <c:v>54.845685930613215</c:v>
                </c:pt>
                <c:pt idx="24">
                  <c:v>55.545099361237277</c:v>
                </c:pt>
                <c:pt idx="25">
                  <c:v>56.215081156184546</c:v>
                </c:pt>
                <c:pt idx="26">
                  <c:v>56.856689526413597</c:v>
                </c:pt>
                <c:pt idx="27">
                  <c:v>57.470940985979986</c:v>
                </c:pt>
                <c:pt idx="28">
                  <c:v>58.058811943351763</c:v>
                </c:pt>
                <c:pt idx="29">
                  <c:v>58.621240232125558</c:v>
                </c:pt>
                <c:pt idx="30">
                  <c:v>59.159126583430741</c:v>
                </c:pt>
                <c:pt idx="31">
                  <c:v>59.673336042232414</c:v>
                </c:pt>
                <c:pt idx="32">
                  <c:v>60.164699329654226</c:v>
                </c:pt>
                <c:pt idx="33">
                  <c:v>60.634014153366344</c:v>
                </c:pt>
                <c:pt idx="34">
                  <c:v>61.082046468004798</c:v>
                </c:pt>
                <c:pt idx="35">
                  <c:v>61.509531687514141</c:v>
                </c:pt>
                <c:pt idx="36">
                  <c:v>61.917175851235299</c:v>
                </c:pt>
                <c:pt idx="37">
                  <c:v>62.305656745492144</c:v>
                </c:pt>
                <c:pt idx="38">
                  <c:v>62.675624982360723</c:v>
                </c:pt>
                <c:pt idx="39">
                  <c:v>63.027705037246243</c:v>
                </c:pt>
                <c:pt idx="40">
                  <c:v>63.362496246829224</c:v>
                </c:pt>
                <c:pt idx="41">
                  <c:v>63.680573768882034</c:v>
                </c:pt>
                <c:pt idx="42">
                  <c:v>63.982489505404523</c:v>
                </c:pt>
                <c:pt idx="43">
                  <c:v>64.268772990467497</c:v>
                </c:pt>
                <c:pt idx="44">
                  <c:v>64.539932244105046</c:v>
                </c:pt>
                <c:pt idx="45">
                  <c:v>64.796454593542293</c:v>
                </c:pt>
                <c:pt idx="46">
                  <c:v>65.038807463001419</c:v>
                </c:pt>
                <c:pt idx="47">
                  <c:v>65.267439133275246</c:v>
                </c:pt>
                <c:pt idx="48">
                  <c:v>65.482779472218283</c:v>
                </c:pt>
                <c:pt idx="49">
                  <c:v>65.68524063726008</c:v>
                </c:pt>
                <c:pt idx="50">
                  <c:v>65.87521775100268</c:v>
                </c:pt>
                <c:pt idx="51">
                  <c:v>66.053089550925208</c:v>
                </c:pt>
                <c:pt idx="52">
                  <c:v>66.219219014179856</c:v>
                </c:pt>
                <c:pt idx="53">
                  <c:v>66.373953958425119</c:v>
                </c:pt>
                <c:pt idx="54">
                  <c:v>66.517627619609485</c:v>
                </c:pt>
                <c:pt idx="55">
                  <c:v>66.650559207577743</c:v>
                </c:pt>
                <c:pt idx="56">
                  <c:v>66.773054440349696</c:v>
                </c:pt>
                <c:pt idx="57">
                  <c:v>66.885406057875855</c:v>
                </c:pt>
                <c:pt idx="58">
                  <c:v>66.98789431605627</c:v>
                </c:pt>
                <c:pt idx="59">
                  <c:v>67.080787461770413</c:v>
                </c:pt>
                <c:pt idx="60">
                  <c:v>67.164342189642454</c:v>
                </c:pt>
                <c:pt idx="61">
                  <c:v>66.896307494006578</c:v>
                </c:pt>
                <c:pt idx="62">
                  <c:v>66.620393499093083</c:v>
                </c:pt>
                <c:pt idx="63">
                  <c:v>66.336951671311297</c:v>
                </c:pt>
                <c:pt idx="64">
                  <c:v>66.046317966636551</c:v>
                </c:pt>
                <c:pt idx="65">
                  <c:v>65.748813509098937</c:v>
                </c:pt>
                <c:pt idx="66">
                  <c:v>65.444745239809023</c:v>
                </c:pt>
                <c:pt idx="67">
                  <c:v>65.134406537793126</c:v>
                </c:pt>
                <c:pt idx="68">
                  <c:v>64.818077813854302</c:v>
                </c:pt>
                <c:pt idx="69">
                  <c:v>64.49602707862401</c:v>
                </c:pt>
                <c:pt idx="70">
                  <c:v>64.168510485917707</c:v>
                </c:pt>
                <c:pt idx="71">
                  <c:v>63.835772852463805</c:v>
                </c:pt>
                <c:pt idx="72">
                  <c:v>63.498048155024769</c:v>
                </c:pt>
                <c:pt idx="73">
                  <c:v>63.155560005887047</c:v>
                </c:pt>
                <c:pt idx="74">
                  <c:v>62.808522107656444</c:v>
                </c:pt>
                <c:pt idx="75">
                  <c:v>62.457138688253146</c:v>
                </c:pt>
                <c:pt idx="76">
                  <c:v>62.101604916962295</c:v>
                </c:pt>
                <c:pt idx="77">
                  <c:v>61.742107302360019</c:v>
                </c:pt>
                <c:pt idx="78">
                  <c:v>61.378824072899363</c:v>
                </c:pt>
                <c:pt idx="79">
                  <c:v>61.011925540906546</c:v>
                </c:pt>
                <c:pt idx="80">
                  <c:v>60.641574450705328</c:v>
                </c:pt>
                <c:pt idx="81">
                  <c:v>60.267926311557765</c:v>
                </c:pt>
                <c:pt idx="82">
                  <c:v>59.891129716077863</c:v>
                </c:pt>
                <c:pt idx="83">
                  <c:v>59.511326644749005</c:v>
                </c:pt>
                <c:pt idx="84">
                  <c:v>59.128652757146021</c:v>
                </c:pt>
                <c:pt idx="85">
                  <c:v>58.743237670439015</c:v>
                </c:pt>
                <c:pt idx="86">
                  <c:v>58.355205225730614</c:v>
                </c:pt>
                <c:pt idx="87">
                  <c:v>57.964673742753789</c:v>
                </c:pt>
                <c:pt idx="88">
                  <c:v>57.571756263435624</c:v>
                </c:pt>
                <c:pt idx="89">
                  <c:v>57.176560784810299</c:v>
                </c:pt>
                <c:pt idx="90">
                  <c:v>56.779190481743377</c:v>
                </c:pt>
                <c:pt idx="91">
                  <c:v>56.379743919910176</c:v>
                </c:pt>
                <c:pt idx="92">
                  <c:v>55.978315259451009</c:v>
                </c:pt>
                <c:pt idx="93">
                  <c:v>55.574994449708825</c:v>
                </c:pt>
                <c:pt idx="94">
                  <c:v>55.169867415437253</c:v>
                </c:pt>
                <c:pt idx="95">
                  <c:v>54.763016234848429</c:v>
                </c:pt>
                <c:pt idx="96">
                  <c:v>54.354519309856407</c:v>
                </c:pt>
                <c:pt idx="97">
                  <c:v>53.944451528856725</c:v>
                </c:pt>
                <c:pt idx="98">
                  <c:v>53.532884422363978</c:v>
                </c:pt>
                <c:pt idx="99">
                  <c:v>53.119886311821375</c:v>
                </c:pt>
                <c:pt idx="100">
                  <c:v>52.705522451877385</c:v>
                </c:pt>
                <c:pt idx="101">
                  <c:v>52.28985516641508</c:v>
                </c:pt>
                <c:pt idx="102">
                  <c:v>51.872943978605939</c:v>
                </c:pt>
                <c:pt idx="103">
                  <c:v>51.45484573524849</c:v>
                </c:pt>
                <c:pt idx="104">
                  <c:v>51.035614725641395</c:v>
                </c:pt>
                <c:pt idx="105">
                  <c:v>50.615302795227969</c:v>
                </c:pt>
                <c:pt idx="106">
                  <c:v>50.19395945424214</c:v>
                </c:pt>
                <c:pt idx="107">
                  <c:v>49.771631981572625</c:v>
                </c:pt>
                <c:pt idx="108">
                  <c:v>49.34836552405369</c:v>
                </c:pt>
                <c:pt idx="109">
                  <c:v>48.924203191383654</c:v>
                </c:pt>
                <c:pt idx="110">
                  <c:v>48.4991861468609</c:v>
                </c:pt>
              </c:numCache>
            </c:numRef>
          </c:val>
        </c:ser>
        <c:ser>
          <c:idx val="4"/>
          <c:order val="4"/>
          <c:tx>
            <c:strRef>
              <c:f>Electricity!$A$695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Electricity!$B$690:$DH$690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Electricity!$B$695:$DH$695</c:f>
              <c:numCache>
                <c:formatCode>_-* #,##0\ _€_-;\-* #,##0\ _€_-;_-* "-"??\ _€_-;_-@_-</c:formatCode>
                <c:ptCount val="111"/>
                <c:pt idx="0">
                  <c:v>10.148120815144118</c:v>
                </c:pt>
                <c:pt idx="1">
                  <c:v>10.686191076693868</c:v>
                </c:pt>
                <c:pt idx="2">
                  <c:v>11.111366526215372</c:v>
                </c:pt>
                <c:pt idx="3">
                  <c:v>11.79795413939849</c:v>
                </c:pt>
                <c:pt idx="4">
                  <c:v>12.44819598071774</c:v>
                </c:pt>
                <c:pt idx="5">
                  <c:v>13.164816005770975</c:v>
                </c:pt>
                <c:pt idx="6">
                  <c:v>13.915076216622195</c:v>
                </c:pt>
                <c:pt idx="7">
                  <c:v>14.789291103966701</c:v>
                </c:pt>
                <c:pt idx="8">
                  <c:v>15.440842200720546</c:v>
                </c:pt>
                <c:pt idx="9">
                  <c:v>15.995251367923583</c:v>
                </c:pt>
                <c:pt idx="10">
                  <c:v>16.807536934783187</c:v>
                </c:pt>
                <c:pt idx="11">
                  <c:v>16.627255145194926</c:v>
                </c:pt>
                <c:pt idx="12">
                  <c:v>17.233408629867917</c:v>
                </c:pt>
                <c:pt idx="13">
                  <c:v>18.238979189888536</c:v>
                </c:pt>
                <c:pt idx="14">
                  <c:v>19.329355468064097</c:v>
                </c:pt>
                <c:pt idx="15">
                  <c:v>20.213810099307185</c:v>
                </c:pt>
                <c:pt idx="16">
                  <c:v>21.404458742981706</c:v>
                </c:pt>
                <c:pt idx="17">
                  <c:v>22.571612136360219</c:v>
                </c:pt>
                <c:pt idx="18">
                  <c:v>23.443427351450428</c:v>
                </c:pt>
                <c:pt idx="19">
                  <c:v>23.797542760146079</c:v>
                </c:pt>
                <c:pt idx="20">
                  <c:v>24.970914044824934</c:v>
                </c:pt>
                <c:pt idx="21">
                  <c:v>25.833552274730877</c:v>
                </c:pt>
                <c:pt idx="22">
                  <c:v>26.705417594042402</c:v>
                </c:pt>
                <c:pt idx="23">
                  <c:v>27.586539030211743</c:v>
                </c:pt>
                <c:pt idx="24">
                  <c:v>28.476946059990546</c:v>
                </c:pt>
                <c:pt idx="25">
                  <c:v>29.37666861032454</c:v>
                </c:pt>
                <c:pt idx="26">
                  <c:v>30.285737059264569</c:v>
                </c:pt>
                <c:pt idx="27">
                  <c:v>31.204182236894329</c:v>
                </c:pt>
                <c:pt idx="28">
                  <c:v>32.132035426274946</c:v>
                </c:pt>
                <c:pt idx="29">
                  <c:v>33.069328364406417</c:v>
                </c:pt>
                <c:pt idx="30">
                  <c:v>34.016093243206171</c:v>
                </c:pt>
                <c:pt idx="31">
                  <c:v>34.972362710504918</c:v>
                </c:pt>
                <c:pt idx="32">
                  <c:v>35.938169871057504</c:v>
                </c:pt>
                <c:pt idx="33">
                  <c:v>36.913548287573711</c:v>
                </c:pt>
                <c:pt idx="34">
                  <c:v>37.89853198176359</c:v>
                </c:pt>
                <c:pt idx="35">
                  <c:v>38.893155435401262</c:v>
                </c:pt>
                <c:pt idx="36">
                  <c:v>39.897453591405096</c:v>
                </c:pt>
                <c:pt idx="37">
                  <c:v>40.911461854935403</c:v>
                </c:pt>
                <c:pt idx="38">
                  <c:v>41.935216094508874</c:v>
                </c:pt>
                <c:pt idx="39">
                  <c:v>42.968752643130813</c:v>
                </c:pt>
                <c:pt idx="40">
                  <c:v>44.012108299443526</c:v>
                </c:pt>
                <c:pt idx="41">
                  <c:v>45.065320328893293</c:v>
                </c:pt>
                <c:pt idx="42">
                  <c:v>46.128426464913325</c:v>
                </c:pt>
                <c:pt idx="43">
                  <c:v>47.201464910125132</c:v>
                </c:pt>
                <c:pt idx="44">
                  <c:v>48.284474337556354</c:v>
                </c:pt>
                <c:pt idx="45">
                  <c:v>49.377493891876519</c:v>
                </c:pt>
                <c:pt idx="46">
                  <c:v>50.480563190649974</c:v>
                </c:pt>
                <c:pt idx="47">
                  <c:v>51.593722325606763</c:v>
                </c:pt>
                <c:pt idx="48">
                  <c:v>52.717011863929763</c:v>
                </c:pt>
                <c:pt idx="49">
                  <c:v>53.85047284956088</c:v>
                </c:pt>
                <c:pt idx="50">
                  <c:v>54.994146804523872</c:v>
                </c:pt>
                <c:pt idx="51">
                  <c:v>56.148075730264914</c:v>
                </c:pt>
                <c:pt idx="52">
                  <c:v>57.312302109011192</c:v>
                </c:pt>
                <c:pt idx="53">
                  <c:v>58.486868905146764</c:v>
                </c:pt>
                <c:pt idx="54">
                  <c:v>59.671819566606125</c:v>
                </c:pt>
                <c:pt idx="55">
                  <c:v>60.867198026286644</c:v>
                </c:pt>
                <c:pt idx="56">
                  <c:v>62.073048703476445</c:v>
                </c:pt>
                <c:pt idx="57">
                  <c:v>63.289416505302846</c:v>
                </c:pt>
                <c:pt idx="58">
                  <c:v>64.516346828196959</c:v>
                </c:pt>
                <c:pt idx="59">
                  <c:v>65.753885559376911</c:v>
                </c:pt>
                <c:pt idx="60">
                  <c:v>67.002079078348785</c:v>
                </c:pt>
                <c:pt idx="61">
                  <c:v>67.921477925794349</c:v>
                </c:pt>
                <c:pt idx="62">
                  <c:v>68.842359585825662</c:v>
                </c:pt>
                <c:pt idx="63">
                  <c:v>69.764746902119114</c:v>
                </c:pt>
                <c:pt idx="64">
                  <c:v>70.688662750549085</c:v>
                </c:pt>
                <c:pt idx="65">
                  <c:v>71.614130039754841</c:v>
                </c:pt>
                <c:pt idx="66">
                  <c:v>72.541171711709708</c:v>
                </c:pt>
                <c:pt idx="67">
                  <c:v>73.469810742290036</c:v>
                </c:pt>
                <c:pt idx="68">
                  <c:v>74.40007014184549</c:v>
                </c:pt>
                <c:pt idx="69">
                  <c:v>75.331972955769558</c:v>
                </c:pt>
                <c:pt idx="70">
                  <c:v>76.265542265071176</c:v>
                </c:pt>
                <c:pt idx="71">
                  <c:v>77.200801186946379</c:v>
                </c:pt>
                <c:pt idx="72">
                  <c:v>78.137772875352496</c:v>
                </c:pt>
                <c:pt idx="73">
                  <c:v>79.076480521580407</c:v>
                </c:pt>
                <c:pt idx="74">
                  <c:v>80.016947354830108</c:v>
                </c:pt>
                <c:pt idx="75">
                  <c:v>80.9591966427854</c:v>
                </c:pt>
                <c:pt idx="76">
                  <c:v>81.903251692190636</c:v>
                </c:pt>
                <c:pt idx="77">
                  <c:v>82.849135849427441</c:v>
                </c:pt>
                <c:pt idx="78">
                  <c:v>83.796872501092579</c:v>
                </c:pt>
                <c:pt idx="79">
                  <c:v>84.74648507457664</c:v>
                </c:pt>
                <c:pt idx="80">
                  <c:v>85.697997038644047</c:v>
                </c:pt>
                <c:pt idx="81">
                  <c:v>86.651431904013009</c:v>
                </c:pt>
                <c:pt idx="82">
                  <c:v>87.606813223937095</c:v>
                </c:pt>
                <c:pt idx="83">
                  <c:v>88.564164594787727</c:v>
                </c:pt>
                <c:pt idx="84">
                  <c:v>89.523509656637373</c:v>
                </c:pt>
                <c:pt idx="85">
                  <c:v>90.484872093843748</c:v>
                </c:pt>
                <c:pt idx="86">
                  <c:v>91.448275635635127</c:v>
                </c:pt>
                <c:pt idx="87">
                  <c:v>92.413744056696117</c:v>
                </c:pt>
                <c:pt idx="88">
                  <c:v>93.381301177755788</c:v>
                </c:pt>
                <c:pt idx="89">
                  <c:v>94.350970866174706</c:v>
                </c:pt>
                <c:pt idx="90">
                  <c:v>95.322777036534589</c:v>
                </c:pt>
                <c:pt idx="91">
                  <c:v>96.296743651229207</c:v>
                </c:pt>
                <c:pt idx="92">
                  <c:v>97.272894721054058</c:v>
                </c:pt>
                <c:pt idx="93">
                  <c:v>98.251254305800799</c:v>
                </c:pt>
                <c:pt idx="94">
                  <c:v>99.231846514848939</c:v>
                </c:pt>
                <c:pt idx="95">
                  <c:v>100.21469550776149</c:v>
                </c:pt>
                <c:pt idx="96">
                  <c:v>101.19982549488039</c:v>
                </c:pt>
                <c:pt idx="97">
                  <c:v>102.18726073792286</c:v>
                </c:pt>
                <c:pt idx="98">
                  <c:v>103.17702555057967</c:v>
                </c:pt>
                <c:pt idx="99">
                  <c:v>104.16914429911446</c:v>
                </c:pt>
                <c:pt idx="100">
                  <c:v>105.16364140296341</c:v>
                </c:pt>
                <c:pt idx="101">
                  <c:v>106.16054133533721</c:v>
                </c:pt>
                <c:pt idx="102">
                  <c:v>107.15986862382348</c:v>
                </c:pt>
                <c:pt idx="103">
                  <c:v>108.16164785099068</c:v>
                </c:pt>
                <c:pt idx="104">
                  <c:v>109.1659036549934</c:v>
                </c:pt>
                <c:pt idx="105">
                  <c:v>110.17266073017818</c:v>
                </c:pt>
                <c:pt idx="106">
                  <c:v>111.1819438276916</c:v>
                </c:pt>
                <c:pt idx="107">
                  <c:v>112.19377775608902</c:v>
                </c:pt>
                <c:pt idx="108">
                  <c:v>113.2081873819449</c:v>
                </c:pt>
                <c:pt idx="109">
                  <c:v>114.22519763046357</c:v>
                </c:pt>
                <c:pt idx="110">
                  <c:v>115.24483348609292</c:v>
                </c:pt>
              </c:numCache>
            </c:numRef>
          </c:val>
        </c:ser>
        <c:ser>
          <c:idx val="5"/>
          <c:order val="5"/>
          <c:tx>
            <c:strRef>
              <c:f>Electricity!$A$696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Electricity!$B$690:$DH$690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Electricity!$B$696:$DH$696</c:f>
              <c:numCache>
                <c:formatCode>_-* #,##0\ _€_-;\-* #,##0\ _€_-;_-* "-"??\ _€_-;_-@_-</c:formatCode>
                <c:ptCount val="111"/>
                <c:pt idx="0">
                  <c:v>4.7892600000000041</c:v>
                </c:pt>
                <c:pt idx="1">
                  <c:v>4.9714392000000034</c:v>
                </c:pt>
                <c:pt idx="2">
                  <c:v>5.7176356779999944</c:v>
                </c:pt>
                <c:pt idx="3">
                  <c:v>6.4837393635800034</c:v>
                </c:pt>
                <c:pt idx="4">
                  <c:v>7.3149068579519909</c:v>
                </c:pt>
                <c:pt idx="5">
                  <c:v>7.8737663271641178</c:v>
                </c:pt>
                <c:pt idx="6">
                  <c:v>8.5493905621017099</c:v>
                </c:pt>
                <c:pt idx="7">
                  <c:v>9.3601026376798266</c:v>
                </c:pt>
                <c:pt idx="8">
                  <c:v>10.353565229197278</c:v>
                </c:pt>
                <c:pt idx="9">
                  <c:v>11.328014686541819</c:v>
                </c:pt>
                <c:pt idx="10">
                  <c:v>12.406767230829075</c:v>
                </c:pt>
                <c:pt idx="11">
                  <c:v>13.523079007300568</c:v>
                </c:pt>
                <c:pt idx="12">
                  <c:v>14.850240638688289</c:v>
                </c:pt>
                <c:pt idx="13">
                  <c:v>16.037562977861828</c:v>
                </c:pt>
                <c:pt idx="14">
                  <c:v>17.478004522495297</c:v>
                </c:pt>
                <c:pt idx="15">
                  <c:v>19.439444962591033</c:v>
                </c:pt>
                <c:pt idx="16">
                  <c:v>21.279273923927029</c:v>
                </c:pt>
                <c:pt idx="17">
                  <c:v>23.325547754813929</c:v>
                </c:pt>
                <c:pt idx="18">
                  <c:v>25.503160809693153</c:v>
                </c:pt>
                <c:pt idx="19">
                  <c:v>26.525154241302786</c:v>
                </c:pt>
                <c:pt idx="20">
                  <c:v>29.316997284509821</c:v>
                </c:pt>
                <c:pt idx="21">
                  <c:v>31.677343676912713</c:v>
                </c:pt>
                <c:pt idx="22">
                  <c:v>34.175231765208494</c:v>
                </c:pt>
                <c:pt idx="23">
                  <c:v>36.817062679235526</c:v>
                </c:pt>
                <c:pt idx="24">
                  <c:v>39.609499926109144</c:v>
                </c:pt>
                <c:pt idx="25">
                  <c:v>42.55947934853701</c:v>
                </c:pt>
                <c:pt idx="26">
                  <c:v>45.674219442765626</c:v>
                </c:pt>
                <c:pt idx="27">
                  <c:v>48.961232048706606</c:v>
                </c:pt>
                <c:pt idx="28">
                  <c:v>52.428333425232374</c:v>
                </c:pt>
                <c:pt idx="29">
                  <c:v>56.083655724065132</c:v>
                </c:pt>
                <c:pt idx="30">
                  <c:v>59.935658876143464</c:v>
                </c:pt>
                <c:pt idx="31">
                  <c:v>63.993142904822562</c:v>
                </c:pt>
                <c:pt idx="32">
                  <c:v>68.265260680750558</c:v>
                </c:pt>
                <c:pt idx="33">
                  <c:v>72.761531133774895</c:v>
                </c:pt>
                <c:pt idx="34">
                  <c:v>77.491852937743502</c:v>
                </c:pt>
                <c:pt idx="35">
                  <c:v>82.466518684612268</c:v>
                </c:pt>
                <c:pt idx="36">
                  <c:v>87.696229564826993</c:v>
                </c:pt>
                <c:pt idx="37">
                  <c:v>93.192110571520018</c:v>
                </c:pt>
                <c:pt idx="38">
                  <c:v>98.965726246657113</c:v>
                </c:pt>
                <c:pt idx="39">
                  <c:v>105.02909698788775</c:v>
                </c:pt>
                <c:pt idx="40">
                  <c:v>111.39471593548284</c:v>
                </c:pt>
                <c:pt idx="41">
                  <c:v>118.07556645940676</c:v>
                </c:pt>
                <c:pt idx="42">
                  <c:v>125.08514026723786</c:v>
                </c:pt>
                <c:pt idx="43">
                  <c:v>132.43745615436325</c:v>
                </c:pt>
                <c:pt idx="44">
                  <c:v>140.147079418592</c:v>
                </c:pt>
                <c:pt idx="45">
                  <c:v>148.22914196208089</c:v>
                </c:pt>
                <c:pt idx="46">
                  <c:v>156.69936310423651</c:v>
                </c:pt>
                <c:pt idx="47">
                  <c:v>165.57407113006337</c:v>
                </c:pt>
                <c:pt idx="48">
                  <c:v>174.87022559924179</c:v>
                </c:pt>
                <c:pt idx="49">
                  <c:v>184.60544044208967</c:v>
                </c:pt>
                <c:pt idx="50">
                  <c:v>194.79800786941786</c:v>
                </c:pt>
                <c:pt idx="51">
                  <c:v>205.46692312422917</c:v>
                </c:pt>
                <c:pt idx="52">
                  <c:v>216.63191010412231</c:v>
                </c:pt>
                <c:pt idx="53">
                  <c:v>228.31344788425827</c:v>
                </c:pt>
                <c:pt idx="54">
                  <c:v>240.53279817173322</c:v>
                </c:pt>
                <c:pt idx="55">
                  <c:v>253.31203372325118</c:v>
                </c:pt>
                <c:pt idx="56">
                  <c:v>266.6740677590509</c:v>
                </c:pt>
                <c:pt idx="57">
                  <c:v>280.64268440716023</c:v>
                </c:pt>
                <c:pt idx="58">
                  <c:v>295.24257021318465</c:v>
                </c:pt>
                <c:pt idx="59">
                  <c:v>310.49934675202445</c:v>
                </c:pt>
                <c:pt idx="60">
                  <c:v>326.43960437913341</c:v>
                </c:pt>
                <c:pt idx="61">
                  <c:v>336.22956977952305</c:v>
                </c:pt>
                <c:pt idx="62">
                  <c:v>346.17707115876578</c:v>
                </c:pt>
                <c:pt idx="63">
                  <c:v>356.28369977456668</c:v>
                </c:pt>
                <c:pt idx="64">
                  <c:v>366.55107538232147</c:v>
                </c:pt>
                <c:pt idx="65">
                  <c:v>376.9808464528395</c:v>
                </c:pt>
                <c:pt idx="66">
                  <c:v>387.57469039422358</c:v>
                </c:pt>
                <c:pt idx="67">
                  <c:v>398.33431377792334</c:v>
                </c:pt>
                <c:pt idx="68">
                  <c:v>409.26145256900065</c:v>
                </c:pt>
                <c:pt idx="69">
                  <c:v>420.35787236062703</c:v>
                </c:pt>
                <c:pt idx="70">
                  <c:v>431.62536861284372</c:v>
                </c:pt>
                <c:pt idx="71">
                  <c:v>443.06576689561911</c:v>
                </c:pt>
                <c:pt idx="72">
                  <c:v>454.68092313622572</c:v>
                </c:pt>
                <c:pt idx="73">
                  <c:v>466.47272387097325</c:v>
                </c:pt>
                <c:pt idx="74">
                  <c:v>478.44308650132905</c:v>
                </c:pt>
                <c:pt idx="75">
                  <c:v>490.59395955445194</c:v>
                </c:pt>
                <c:pt idx="76">
                  <c:v>502.92732294817984</c:v>
                </c:pt>
                <c:pt idx="77">
                  <c:v>515.44518826049909</c:v>
                </c:pt>
                <c:pt idx="78">
                  <c:v>528.1495990035254</c:v>
                </c:pt>
                <c:pt idx="79">
                  <c:v>541.04263090204518</c:v>
                </c:pt>
                <c:pt idx="80">
                  <c:v>554.12639217663354</c:v>
                </c:pt>
                <c:pt idx="81">
                  <c:v>567.40302383139522</c:v>
                </c:pt>
                <c:pt idx="82">
                  <c:v>580.87469994636797</c:v>
                </c:pt>
                <c:pt idx="83">
                  <c:v>594.5436279746026</c:v>
                </c:pt>
                <c:pt idx="84">
                  <c:v>608.41204904399967</c:v>
                </c:pt>
                <c:pt idx="85">
                  <c:v>622.48223826389051</c:v>
                </c:pt>
                <c:pt idx="86">
                  <c:v>636.7565050364326</c:v>
                </c:pt>
                <c:pt idx="87">
                  <c:v>651.23719337285615</c:v>
                </c:pt>
                <c:pt idx="88">
                  <c:v>665.92668221458939</c:v>
                </c:pt>
                <c:pt idx="89">
                  <c:v>680.82738575931171</c:v>
                </c:pt>
                <c:pt idx="90">
                  <c:v>695.94175379196895</c:v>
                </c:pt>
                <c:pt idx="91">
                  <c:v>704.22997229782959</c:v>
                </c:pt>
                <c:pt idx="92">
                  <c:v>712.50020823295949</c:v>
                </c:pt>
                <c:pt idx="93">
                  <c:v>720.75236612216679</c:v>
                </c:pt>
                <c:pt idx="94">
                  <c:v>728.98636150229152</c:v>
                </c:pt>
                <c:pt idx="95">
                  <c:v>737.20212051991859</c:v>
                </c:pt>
                <c:pt idx="96">
                  <c:v>745.3995795407767</c:v>
                </c:pt>
                <c:pt idx="97">
                  <c:v>753.5786847705067</c:v>
                </c:pt>
                <c:pt idx="98">
                  <c:v>761.73939188652093</c:v>
                </c:pt>
                <c:pt idx="99">
                  <c:v>769.88166568065719</c:v>
                </c:pt>
                <c:pt idx="100">
                  <c:v>778.00547971232231</c:v>
                </c:pt>
                <c:pt idx="101">
                  <c:v>786.11081597187479</c:v>
                </c:pt>
                <c:pt idx="102">
                  <c:v>794.19766455396439</c:v>
                </c:pt>
                <c:pt idx="103">
                  <c:v>802.26602334056543</c:v>
                </c:pt>
                <c:pt idx="104">
                  <c:v>810.3158976934418</c:v>
                </c:pt>
                <c:pt idx="105">
                  <c:v>818.34730015580749</c:v>
                </c:pt>
                <c:pt idx="106">
                  <c:v>826.3602501629174</c:v>
                </c:pt>
                <c:pt idx="107">
                  <c:v>834.35477376137874</c:v>
                </c:pt>
                <c:pt idx="108">
                  <c:v>842.33090333690996</c:v>
                </c:pt>
                <c:pt idx="109">
                  <c:v>850.28867735036874</c:v>
                </c:pt>
                <c:pt idx="110">
                  <c:v>858.22814008178511</c:v>
                </c:pt>
              </c:numCache>
            </c:numRef>
          </c:val>
        </c:ser>
        <c:ser>
          <c:idx val="6"/>
          <c:order val="6"/>
          <c:tx>
            <c:strRef>
              <c:f>Electricity!$A$697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Electricity!$B$690:$DH$690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Electricity!$B$697:$DH$697</c:f>
              <c:numCache>
                <c:formatCode>_-* #,##0\ _€_-;\-* #,##0\ _€_-;_-* "-"??\ _€_-;_-@_-</c:formatCode>
                <c:ptCount val="111"/>
                <c:pt idx="0">
                  <c:v>1.58249715</c:v>
                </c:pt>
                <c:pt idx="1">
                  <c:v>1.6399843643479206</c:v>
                </c:pt>
                <c:pt idx="2">
                  <c:v>1.6633102127727879</c:v>
                </c:pt>
                <c:pt idx="3">
                  <c:v>1.7282640184113978</c:v>
                </c:pt>
                <c:pt idx="4">
                  <c:v>1.8080924648846761</c:v>
                </c:pt>
                <c:pt idx="5">
                  <c:v>1.8816233081295854</c:v>
                </c:pt>
                <c:pt idx="6">
                  <c:v>1.9857518511636802</c:v>
                </c:pt>
                <c:pt idx="7">
                  <c:v>2.0945121460648948</c:v>
                </c:pt>
                <c:pt idx="8">
                  <c:v>2.1398039281291839</c:v>
                </c:pt>
                <c:pt idx="9">
                  <c:v>2.2118996098732024</c:v>
                </c:pt>
                <c:pt idx="10">
                  <c:v>2.30290859112896</c:v>
                </c:pt>
                <c:pt idx="11">
                  <c:v>2.3963899157239221</c:v>
                </c:pt>
                <c:pt idx="12">
                  <c:v>2.5538206361000908</c:v>
                </c:pt>
                <c:pt idx="13">
                  <c:v>2.7064416136318168</c:v>
                </c:pt>
                <c:pt idx="14">
                  <c:v>2.8883254557160658</c:v>
                </c:pt>
                <c:pt idx="15">
                  <c:v>3.0199380319402738</c:v>
                </c:pt>
                <c:pt idx="16">
                  <c:v>3.1729522738789777</c:v>
                </c:pt>
                <c:pt idx="17">
                  <c:v>3.3313444777807804</c:v>
                </c:pt>
                <c:pt idx="18">
                  <c:v>3.4838464768825443</c:v>
                </c:pt>
                <c:pt idx="19">
                  <c:v>3.4687172835670155</c:v>
                </c:pt>
                <c:pt idx="20">
                  <c:v>3.7723212607736683</c:v>
                </c:pt>
                <c:pt idx="21">
                  <c:v>3.9460108077625002</c:v>
                </c:pt>
                <c:pt idx="22">
                  <c:v>4.1243984539860294</c:v>
                </c:pt>
                <c:pt idx="23">
                  <c:v>4.3075421157569282</c:v>
                </c:pt>
                <c:pt idx="24">
                  <c:v>4.4955002474862695</c:v>
                </c:pt>
                <c:pt idx="25">
                  <c:v>4.6883318459986274</c:v>
                </c:pt>
                <c:pt idx="26">
                  <c:v>4.8860964548786177</c:v>
                </c:pt>
                <c:pt idx="27">
                  <c:v>5.0888541688493882</c:v>
                </c:pt>
                <c:pt idx="28">
                  <c:v>5.296665638183141</c:v>
                </c:pt>
                <c:pt idx="29">
                  <c:v>5.5095920731438062</c:v>
                </c:pt>
                <c:pt idx="30">
                  <c:v>5.7276952484623651</c:v>
                </c:pt>
                <c:pt idx="31">
                  <c:v>5.9510375078447764</c:v>
                </c:pt>
                <c:pt idx="32">
                  <c:v>6.1796817685128502</c:v>
                </c:pt>
                <c:pt idx="33">
                  <c:v>6.413691525778332</c:v>
                </c:pt>
                <c:pt idx="34">
                  <c:v>6.6531308576503019</c:v>
                </c:pt>
                <c:pt idx="35">
                  <c:v>6.8980644294763094</c:v>
                </c:pt>
                <c:pt idx="36">
                  <c:v>7.1485574986172002</c:v>
                </c:pt>
                <c:pt idx="37">
                  <c:v>7.4046759191561753</c:v>
                </c:pt>
                <c:pt idx="38">
                  <c:v>7.6664861466420655</c:v>
                </c:pt>
                <c:pt idx="39">
                  <c:v>7.9340552428672275</c:v>
                </c:pt>
                <c:pt idx="40">
                  <c:v>8.2074508806801703</c:v>
                </c:pt>
                <c:pt idx="41">
                  <c:v>8.4867413488332808</c:v>
                </c:pt>
                <c:pt idx="42">
                  <c:v>8.7719955568657166</c:v>
                </c:pt>
                <c:pt idx="43">
                  <c:v>9.0632830400219166</c:v>
                </c:pt>
                <c:pt idx="44">
                  <c:v>9.3606739642058336</c:v>
                </c:pt>
                <c:pt idx="45">
                  <c:v>9.6642391309710334</c:v>
                </c:pt>
                <c:pt idx="46">
                  <c:v>9.9740499825473297</c:v>
                </c:pt>
                <c:pt idx="47">
                  <c:v>10.290178606903631</c:v>
                </c:pt>
                <c:pt idx="48">
                  <c:v>10.612697742847656</c:v>
                </c:pt>
                <c:pt idx="49">
                  <c:v>10.941680785162642</c:v>
                </c:pt>
                <c:pt idx="50">
                  <c:v>11.27720178978128</c:v>
                </c:pt>
                <c:pt idx="51">
                  <c:v>11.619335478997188</c:v>
                </c:pt>
                <c:pt idx="52">
                  <c:v>11.968157246714057</c:v>
                </c:pt>
                <c:pt idx="53">
                  <c:v>12.323743163732937</c:v>
                </c:pt>
                <c:pt idx="54">
                  <c:v>12.686169983077718</c:v>
                </c:pt>
                <c:pt idx="55">
                  <c:v>13.05551514535917</c:v>
                </c:pt>
                <c:pt idx="56">
                  <c:v>13.431856784177775</c:v>
                </c:pt>
                <c:pt idx="57">
                  <c:v>13.815273731565696</c:v>
                </c:pt>
                <c:pt idx="58">
                  <c:v>14.205845523467927</c:v>
                </c:pt>
                <c:pt idx="59">
                  <c:v>14.603652405263224</c:v>
                </c:pt>
                <c:pt idx="60">
                  <c:v>15.008775337324851</c:v>
                </c:pt>
                <c:pt idx="61">
                  <c:v>15.211145429001849</c:v>
                </c:pt>
                <c:pt idx="62">
                  <c:v>15.41449688193172</c:v>
                </c:pt>
                <c:pt idx="63">
                  <c:v>15.618829696114418</c:v>
                </c:pt>
                <c:pt idx="64">
                  <c:v>15.824143871549996</c:v>
                </c:pt>
                <c:pt idx="65">
                  <c:v>16.030439408238401</c:v>
                </c:pt>
                <c:pt idx="66">
                  <c:v>16.237716306179653</c:v>
                </c:pt>
                <c:pt idx="67">
                  <c:v>16.445974565373774</c:v>
                </c:pt>
                <c:pt idx="68">
                  <c:v>16.655214185820764</c:v>
                </c:pt>
                <c:pt idx="69">
                  <c:v>16.865435167520587</c:v>
                </c:pt>
                <c:pt idx="70">
                  <c:v>17.076637510473244</c:v>
                </c:pt>
                <c:pt idx="71">
                  <c:v>17.288821214678787</c:v>
                </c:pt>
                <c:pt idx="72">
                  <c:v>17.501986280137189</c:v>
                </c:pt>
                <c:pt idx="73">
                  <c:v>17.716132706848487</c:v>
                </c:pt>
                <c:pt idx="74">
                  <c:v>17.931260494812594</c:v>
                </c:pt>
                <c:pt idx="75">
                  <c:v>18.14736964402951</c:v>
                </c:pt>
                <c:pt idx="76">
                  <c:v>18.364460154499323</c:v>
                </c:pt>
                <c:pt idx="77">
                  <c:v>18.582532026221919</c:v>
                </c:pt>
                <c:pt idx="78">
                  <c:v>18.801585259197481</c:v>
                </c:pt>
                <c:pt idx="79">
                  <c:v>19.02161985342579</c:v>
                </c:pt>
                <c:pt idx="80">
                  <c:v>19.242635808907004</c:v>
                </c:pt>
                <c:pt idx="81">
                  <c:v>19.464633125641086</c:v>
                </c:pt>
                <c:pt idx="82">
                  <c:v>19.687611803628013</c:v>
                </c:pt>
                <c:pt idx="83">
                  <c:v>19.911571842867783</c:v>
                </c:pt>
                <c:pt idx="84">
                  <c:v>20.13651324336039</c:v>
                </c:pt>
                <c:pt idx="85">
                  <c:v>20.362436005105856</c:v>
                </c:pt>
                <c:pt idx="86">
                  <c:v>20.589340128104212</c:v>
                </c:pt>
                <c:pt idx="87">
                  <c:v>20.817225612355397</c:v>
                </c:pt>
                <c:pt idx="88">
                  <c:v>21.04609245785943</c:v>
                </c:pt>
                <c:pt idx="89">
                  <c:v>21.275940664616321</c:v>
                </c:pt>
                <c:pt idx="90">
                  <c:v>21.506770232626049</c:v>
                </c:pt>
                <c:pt idx="91">
                  <c:v>21.738581161888671</c:v>
                </c:pt>
                <c:pt idx="92">
                  <c:v>21.971373452404105</c:v>
                </c:pt>
                <c:pt idx="93">
                  <c:v>22.20514710417239</c:v>
                </c:pt>
                <c:pt idx="94">
                  <c:v>22.439902117193565</c:v>
                </c:pt>
                <c:pt idx="95">
                  <c:v>22.675638491467566</c:v>
                </c:pt>
                <c:pt idx="96">
                  <c:v>22.912356226994433</c:v>
                </c:pt>
                <c:pt idx="97">
                  <c:v>23.150055323774154</c:v>
                </c:pt>
                <c:pt idx="98">
                  <c:v>23.388735781806702</c:v>
                </c:pt>
                <c:pt idx="99">
                  <c:v>23.628397601092125</c:v>
                </c:pt>
                <c:pt idx="100">
                  <c:v>23.8690407816304</c:v>
                </c:pt>
                <c:pt idx="101">
                  <c:v>24.110665323421596</c:v>
                </c:pt>
                <c:pt idx="102">
                  <c:v>24.353271226465555</c:v>
                </c:pt>
                <c:pt idx="103">
                  <c:v>24.59685849076239</c:v>
                </c:pt>
                <c:pt idx="104">
                  <c:v>24.841427116312065</c:v>
                </c:pt>
                <c:pt idx="105">
                  <c:v>25.08697710311462</c:v>
                </c:pt>
                <c:pt idx="106">
                  <c:v>25.333508451169987</c:v>
                </c:pt>
                <c:pt idx="107">
                  <c:v>25.581021160478237</c:v>
                </c:pt>
                <c:pt idx="108">
                  <c:v>25.829515231039316</c:v>
                </c:pt>
                <c:pt idx="109">
                  <c:v>26.07899066285329</c:v>
                </c:pt>
                <c:pt idx="110">
                  <c:v>26.329447455920054</c:v>
                </c:pt>
              </c:numCache>
            </c:numRef>
          </c:val>
        </c:ser>
        <c:ser>
          <c:idx val="7"/>
          <c:order val="7"/>
          <c:tx>
            <c:strRef>
              <c:f>Electricity!$A$698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Electricity!$B$690:$DH$690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Electricity!$B$698:$DH$698</c:f>
              <c:numCache>
                <c:formatCode>_-* #,##0\ _€_-;\-* #,##0\ _€_-;_-* "-"??\ _€_-;_-@_-</c:formatCode>
                <c:ptCount val="111"/>
                <c:pt idx="0">
                  <c:v>77.649999999999991</c:v>
                </c:pt>
                <c:pt idx="1">
                  <c:v>85.117218749999992</c:v>
                </c:pt>
                <c:pt idx="2">
                  <c:v>95.187281062499878</c:v>
                </c:pt>
                <c:pt idx="3">
                  <c:v>102.97810258734371</c:v>
                </c:pt>
                <c:pt idx="4">
                  <c:v>118.31195430998433</c:v>
                </c:pt>
                <c:pt idx="5">
                  <c:v>128.99634373014075</c:v>
                </c:pt>
                <c:pt idx="6">
                  <c:v>139.26840011343489</c:v>
                </c:pt>
                <c:pt idx="7">
                  <c:v>142.96777736513013</c:v>
                </c:pt>
                <c:pt idx="8">
                  <c:v>151.35861123118872</c:v>
                </c:pt>
                <c:pt idx="9">
                  <c:v>156.55594838992752</c:v>
                </c:pt>
                <c:pt idx="10">
                  <c:v>178.11569537431151</c:v>
                </c:pt>
                <c:pt idx="11">
                  <c:v>195.53913273191191</c:v>
                </c:pt>
                <c:pt idx="12">
                  <c:v>219.50188760298508</c:v>
                </c:pt>
                <c:pt idx="13">
                  <c:v>254.81964510375352</c:v>
                </c:pt>
                <c:pt idx="14">
                  <c:v>295.3319841486562</c:v>
                </c:pt>
                <c:pt idx="15">
                  <c:v>336.81088018524747</c:v>
                </c:pt>
                <c:pt idx="16">
                  <c:v>387.97314475770338</c:v>
                </c:pt>
                <c:pt idx="17">
                  <c:v>446.49077032646244</c:v>
                </c:pt>
                <c:pt idx="18">
                  <c:v>477.84138468105346</c:v>
                </c:pt>
                <c:pt idx="19">
                  <c:v>511.92533102557167</c:v>
                </c:pt>
                <c:pt idx="20">
                  <c:v>554.37573825525544</c:v>
                </c:pt>
                <c:pt idx="21">
                  <c:v>594.72767537890002</c:v>
                </c:pt>
                <c:pt idx="22">
                  <c:v>634.82275277483939</c:v>
                </c:pt>
                <c:pt idx="23">
                  <c:v>674.66621628212147</c:v>
                </c:pt>
                <c:pt idx="24">
                  <c:v>714.26325157093584</c:v>
                </c:pt>
                <c:pt idx="25">
                  <c:v>753.6189849933055</c:v>
                </c:pt>
                <c:pt idx="26">
                  <c:v>792.73848442301255</c:v>
                </c:pt>
                <c:pt idx="27">
                  <c:v>831.6267600850922</c:v>
                </c:pt>
                <c:pt idx="28">
                  <c:v>870.28876537487349</c:v>
                </c:pt>
                <c:pt idx="29">
                  <c:v>908.72939766680327</c:v>
                </c:pt>
                <c:pt idx="30">
                  <c:v>946.95349911305516</c:v>
                </c:pt>
                <c:pt idx="31">
                  <c:v>984.96585743221999</c:v>
                </c:pt>
                <c:pt idx="32">
                  <c:v>1022.7712066880705</c:v>
                </c:pt>
                <c:pt idx="33">
                  <c:v>1060.3742280585761</c:v>
                </c:pt>
                <c:pt idx="34">
                  <c:v>1097.7795505953484</c:v>
                </c:pt>
                <c:pt idx="35">
                  <c:v>1134.9917519734627</c:v>
                </c:pt>
                <c:pt idx="36">
                  <c:v>1172.0153592320207</c:v>
                </c:pt>
                <c:pt idx="37">
                  <c:v>1208.8548495053903</c:v>
                </c:pt>
                <c:pt idx="38">
                  <c:v>1245.5146507453051</c:v>
                </c:pt>
                <c:pt idx="39">
                  <c:v>1281.9991424339607</c:v>
                </c:pt>
                <c:pt idx="40">
                  <c:v>1318.3126562881632</c:v>
                </c:pt>
                <c:pt idx="41">
                  <c:v>1354.4594769547089</c:v>
                </c:pt>
                <c:pt idx="42">
                  <c:v>1390.4438426970778</c:v>
                </c:pt>
                <c:pt idx="43">
                  <c:v>1426.2699460735707</c:v>
                </c:pt>
                <c:pt idx="44">
                  <c:v>1461.9419346069308</c:v>
                </c:pt>
                <c:pt idx="45">
                  <c:v>1497.4639114456727</c:v>
                </c:pt>
                <c:pt idx="46">
                  <c:v>1532.83993601713</c:v>
                </c:pt>
                <c:pt idx="47">
                  <c:v>1568.0740246723919</c:v>
                </c:pt>
                <c:pt idx="48">
                  <c:v>1603.1701513232001</c:v>
                </c:pt>
                <c:pt idx="49">
                  <c:v>1638.1322480708704</c:v>
                </c:pt>
                <c:pt idx="50">
                  <c:v>1672.9642058274699</c:v>
                </c:pt>
                <c:pt idx="51">
                  <c:v>1707.6698749291925</c:v>
                </c:pt>
                <c:pt idx="52">
                  <c:v>1742.2530657421571</c:v>
                </c:pt>
                <c:pt idx="53">
                  <c:v>1776.7175492606759</c:v>
                </c:pt>
                <c:pt idx="54">
                  <c:v>1811.0670576980501</c:v>
                </c:pt>
                <c:pt idx="55">
                  <c:v>1845.3052850700863</c:v>
                </c:pt>
                <c:pt idx="56">
                  <c:v>1879.4358877713439</c:v>
                </c:pt>
                <c:pt idx="57">
                  <c:v>1913.4624851442679</c:v>
                </c:pt>
                <c:pt idx="58">
                  <c:v>1947.3886600412245</c:v>
                </c:pt>
                <c:pt idx="59">
                  <c:v>1981.2179593796261</c:v>
                </c:pt>
                <c:pt idx="60">
                  <c:v>2014.9538946901669</c:v>
                </c:pt>
                <c:pt idx="61">
                  <c:v>2029.3611149614728</c:v>
                </c:pt>
                <c:pt idx="62">
                  <c:v>2043.2169602577435</c:v>
                </c:pt>
                <c:pt idx="63">
                  <c:v>2056.5337800436669</c:v>
                </c:pt>
                <c:pt idx="64">
                  <c:v>2069.3236503553449</c:v>
                </c:pt>
                <c:pt idx="65">
                  <c:v>2081.5983797976237</c:v>
                </c:pt>
                <c:pt idx="66">
                  <c:v>2093.3695154109764</c:v>
                </c:pt>
                <c:pt idx="67">
                  <c:v>2104.6483484105752</c:v>
                </c:pt>
                <c:pt idx="68">
                  <c:v>2115.4459198005366</c:v>
                </c:pt>
                <c:pt idx="69">
                  <c:v>2125.7730258658357</c:v>
                </c:pt>
                <c:pt idx="70">
                  <c:v>2135.6402235447117</c:v>
                </c:pt>
                <c:pt idx="71">
                  <c:v>2145.0578356840056</c:v>
                </c:pt>
                <c:pt idx="72">
                  <c:v>2154.0359561800292</c:v>
                </c:pt>
                <c:pt idx="73">
                  <c:v>2162.5844550074544</c:v>
                </c:pt>
                <c:pt idx="74">
                  <c:v>2170.7129831386342</c:v>
                </c:pt>
                <c:pt idx="75">
                  <c:v>2178.4309773556902</c:v>
                </c:pt>
                <c:pt idx="76">
                  <c:v>2185.747664957737</c:v>
                </c:pt>
                <c:pt idx="77">
                  <c:v>2192.672068365498</c:v>
                </c:pt>
                <c:pt idx="78">
                  <c:v>2199.2130096254991</c:v>
                </c:pt>
                <c:pt idx="79">
                  <c:v>2205.3791148160917</c:v>
                </c:pt>
                <c:pt idx="80">
                  <c:v>2211.1788183573503</c:v>
                </c:pt>
                <c:pt idx="81">
                  <c:v>2216.6203672269808</c:v>
                </c:pt>
                <c:pt idx="82">
                  <c:v>2221.7118250842314</c:v>
                </c:pt>
                <c:pt idx="83">
                  <c:v>2226.4610763038545</c:v>
                </c:pt>
                <c:pt idx="84">
                  <c:v>2230.8758299220067</c:v>
                </c:pt>
                <c:pt idx="85">
                  <c:v>2234.9636234960735</c:v>
                </c:pt>
                <c:pt idx="86">
                  <c:v>2238.7318268801723</c:v>
                </c:pt>
                <c:pt idx="87">
                  <c:v>2242.1876459182663</c:v>
                </c:pt>
                <c:pt idx="88">
                  <c:v>2245.3381260566575</c:v>
                </c:pt>
                <c:pt idx="89">
                  <c:v>2248.190155877513</c:v>
                </c:pt>
                <c:pt idx="90">
                  <c:v>2250.7504705552842</c:v>
                </c:pt>
                <c:pt idx="91">
                  <c:v>2253.0256552375722</c:v>
                </c:pt>
                <c:pt idx="92">
                  <c:v>2255.022148352125</c:v>
                </c:pt>
                <c:pt idx="93">
                  <c:v>2256.7462448415813</c:v>
                </c:pt>
                <c:pt idx="94">
                  <c:v>2258.2040993275045</c:v>
                </c:pt>
                <c:pt idx="95">
                  <c:v>2259.4017292052472</c:v>
                </c:pt>
                <c:pt idx="96">
                  <c:v>2260.3450176711417</c:v>
                </c:pt>
                <c:pt idx="97">
                  <c:v>2261.039716683511</c:v>
                </c:pt>
                <c:pt idx="98">
                  <c:v>2261.4914498589092</c:v>
                </c:pt>
                <c:pt idx="99">
                  <c:v>2261.7057153050246</c:v>
                </c:pt>
                <c:pt idx="100">
                  <c:v>2261.6878883915551</c:v>
                </c:pt>
                <c:pt idx="101">
                  <c:v>2261.4432244605132</c:v>
                </c:pt>
                <c:pt idx="102">
                  <c:v>2260.9768614771647</c:v>
                </c:pt>
                <c:pt idx="103">
                  <c:v>2260.293822622978</c:v>
                </c:pt>
                <c:pt idx="104">
                  <c:v>2259.3990188317898</c:v>
                </c:pt>
                <c:pt idx="105">
                  <c:v>2258.2972512704168</c:v>
                </c:pt>
                <c:pt idx="106">
                  <c:v>2256.9932137649876</c:v>
                </c:pt>
                <c:pt idx="107">
                  <c:v>2255.4914951740948</c:v>
                </c:pt>
                <c:pt idx="108">
                  <c:v>2253.796581709958</c:v>
                </c:pt>
                <c:pt idx="109">
                  <c:v>2251.912859208755</c:v>
                </c:pt>
                <c:pt idx="110">
                  <c:v>2249.8446153511441</c:v>
                </c:pt>
              </c:numCache>
            </c:numRef>
          </c:val>
        </c:ser>
        <c:ser>
          <c:idx val="8"/>
          <c:order val="8"/>
          <c:tx>
            <c:strRef>
              <c:f>Electricity!$A$699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Electricity!$B$690:$DH$690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Electricity!$B$699:$DH$699</c:f>
              <c:numCache>
                <c:formatCode>_-* #,##0\ _€_-;\-* #,##0\ _€_-;_-* "-"??\ _€_-;_-@_-</c:formatCode>
                <c:ptCount val="111"/>
                <c:pt idx="0">
                  <c:v>14.212300000000001</c:v>
                </c:pt>
                <c:pt idx="1">
                  <c:v>15.531435825000004</c:v>
                </c:pt>
                <c:pt idx="2">
                  <c:v>16.586756803124963</c:v>
                </c:pt>
                <c:pt idx="3">
                  <c:v>17.785613425809355</c:v>
                </c:pt>
                <c:pt idx="4">
                  <c:v>19.293672854357823</c:v>
                </c:pt>
                <c:pt idx="5">
                  <c:v>21.013626577958011</c:v>
                </c:pt>
                <c:pt idx="6">
                  <c:v>22.259157753345207</c:v>
                </c:pt>
                <c:pt idx="7">
                  <c:v>23.742167557769463</c:v>
                </c:pt>
                <c:pt idx="8">
                  <c:v>25.45266583691836</c:v>
                </c:pt>
                <c:pt idx="9">
                  <c:v>27.537125944198451</c:v>
                </c:pt>
                <c:pt idx="10">
                  <c:v>29.155710348945089</c:v>
                </c:pt>
                <c:pt idx="11">
                  <c:v>30.347637693813613</c:v>
                </c:pt>
                <c:pt idx="12">
                  <c:v>31.435605843897253</c:v>
                </c:pt>
                <c:pt idx="13">
                  <c:v>33.294877605347409</c:v>
                </c:pt>
                <c:pt idx="14">
                  <c:v>35.264540400796754</c:v>
                </c:pt>
                <c:pt idx="15">
                  <c:v>37.156480136904086</c:v>
                </c:pt>
                <c:pt idx="16">
                  <c:v>40.003519986234998</c:v>
                </c:pt>
                <c:pt idx="17">
                  <c:v>43.427346171071761</c:v>
                </c:pt>
                <c:pt idx="18">
                  <c:v>45.094491180968596</c:v>
                </c:pt>
                <c:pt idx="19">
                  <c:v>47.812838932709411</c:v>
                </c:pt>
                <c:pt idx="20">
                  <c:v>49.32354458733132</c:v>
                </c:pt>
                <c:pt idx="21">
                  <c:v>51.387267181170621</c:v>
                </c:pt>
                <c:pt idx="22">
                  <c:v>53.479638220350928</c:v>
                </c:pt>
                <c:pt idx="23">
                  <c:v>55.600729296593656</c:v>
                </c:pt>
                <c:pt idx="24">
                  <c:v>57.750613414900407</c:v>
                </c:pt>
                <c:pt idx="25">
                  <c:v>59.929364995782294</c:v>
                </c:pt>
                <c:pt idx="26">
                  <c:v>62.137059877545674</c:v>
                </c:pt>
                <c:pt idx="27">
                  <c:v>64.373775318625647</c:v>
                </c:pt>
                <c:pt idx="28">
                  <c:v>66.639589999978696</c:v>
                </c:pt>
                <c:pt idx="29">
                  <c:v>68.934584027523499</c:v>
                </c:pt>
                <c:pt idx="30">
                  <c:v>71.258838934639286</c:v>
                </c:pt>
                <c:pt idx="31">
                  <c:v>73.612437684714848</c:v>
                </c:pt>
                <c:pt idx="32">
                  <c:v>75.995464673751556</c:v>
                </c:pt>
                <c:pt idx="33">
                  <c:v>78.408005733020019</c:v>
                </c:pt>
                <c:pt idx="34">
                  <c:v>80.850148131772755</c:v>
                </c:pt>
                <c:pt idx="35">
                  <c:v>83.321980580005317</c:v>
                </c:pt>
                <c:pt idx="36">
                  <c:v>85.823593231275922</c:v>
                </c:pt>
                <c:pt idx="37">
                  <c:v>88.355077685577314</c:v>
                </c:pt>
                <c:pt idx="38">
                  <c:v>90.916526992262405</c:v>
                </c:pt>
                <c:pt idx="39">
                  <c:v>93.508035653023825</c:v>
                </c:pt>
                <c:pt idx="40">
                  <c:v>96.129699624928463</c:v>
                </c:pt>
                <c:pt idx="41">
                  <c:v>98.781616323506228</c:v>
                </c:pt>
                <c:pt idx="42">
                  <c:v>101.46388462589088</c:v>
                </c:pt>
                <c:pt idx="43">
                  <c:v>104.17660487401821</c:v>
                </c:pt>
                <c:pt idx="44">
                  <c:v>106.91987887787768</c:v>
                </c:pt>
                <c:pt idx="45">
                  <c:v>109.69380991881789</c:v>
                </c:pt>
                <c:pt idx="46">
                  <c:v>112.49850275290765</c:v>
                </c:pt>
                <c:pt idx="47">
                  <c:v>115.33406361435119</c:v>
                </c:pt>
                <c:pt idx="48">
                  <c:v>118.20060021896043</c:v>
                </c:pt>
                <c:pt idx="49">
                  <c:v>121.0982217676777</c:v>
                </c:pt>
                <c:pt idx="50">
                  <c:v>124.02703895015804</c:v>
                </c:pt>
                <c:pt idx="51">
                  <c:v>126.98716394840547</c:v>
                </c:pt>
                <c:pt idx="52">
                  <c:v>129.97871044046261</c:v>
                </c:pt>
                <c:pt idx="53">
                  <c:v>133.00179360415868</c:v>
                </c:pt>
                <c:pt idx="54">
                  <c:v>136.05653012091219</c:v>
                </c:pt>
                <c:pt idx="55">
                  <c:v>139.14303817958606</c:v>
                </c:pt>
                <c:pt idx="56">
                  <c:v>142.2614374804059</c:v>
                </c:pt>
                <c:pt idx="57">
                  <c:v>145.4118492389243</c:v>
                </c:pt>
                <c:pt idx="58">
                  <c:v>148.5943961900507</c:v>
                </c:pt>
                <c:pt idx="59">
                  <c:v>151.80920259213158</c:v>
                </c:pt>
                <c:pt idx="60">
                  <c:v>155.05639423108798</c:v>
                </c:pt>
                <c:pt idx="61">
                  <c:v>156.26217014930248</c:v>
                </c:pt>
                <c:pt idx="62">
                  <c:v>157.44709979250598</c:v>
                </c:pt>
                <c:pt idx="63">
                  <c:v>158.61142045093106</c:v>
                </c:pt>
                <c:pt idx="64">
                  <c:v>159.75536675363111</c:v>
                </c:pt>
                <c:pt idx="65">
                  <c:v>160.87917069797803</c:v>
                </c:pt>
                <c:pt idx="66">
                  <c:v>161.98306167883212</c:v>
                </c:pt>
                <c:pt idx="67">
                  <c:v>163.0672665173918</c:v>
                </c:pt>
                <c:pt idx="68">
                  <c:v>164.13200948972749</c:v>
                </c:pt>
                <c:pt idx="69">
                  <c:v>165.17751235500344</c:v>
                </c:pt>
                <c:pt idx="70">
                  <c:v>166.20399438338598</c:v>
                </c:pt>
                <c:pt idx="71">
                  <c:v>167.21167238365058</c:v>
                </c:pt>
                <c:pt idx="72">
                  <c:v>168.20076073047937</c:v>
                </c:pt>
                <c:pt idx="73">
                  <c:v>169.17147139146437</c:v>
                </c:pt>
                <c:pt idx="74">
                  <c:v>170.12401395381053</c:v>
                </c:pt>
                <c:pt idx="75">
                  <c:v>171.05859565074778</c:v>
                </c:pt>
                <c:pt idx="76">
                  <c:v>171.97542138765132</c:v>
                </c:pt>
                <c:pt idx="77">
                  <c:v>172.87469376787428</c:v>
                </c:pt>
                <c:pt idx="78">
                  <c:v>173.75661311830115</c:v>
                </c:pt>
                <c:pt idx="79">
                  <c:v>174.62137751461248</c:v>
                </c:pt>
                <c:pt idx="80">
                  <c:v>175.46918280627813</c:v>
                </c:pt>
                <c:pt idx="81">
                  <c:v>176.30022264127501</c:v>
                </c:pt>
                <c:pt idx="82">
                  <c:v>177.11468849052986</c:v>
                </c:pt>
                <c:pt idx="83">
                  <c:v>177.91276967209782</c:v>
                </c:pt>
                <c:pt idx="84">
                  <c:v>178.69465337506998</c:v>
                </c:pt>
                <c:pt idx="85">
                  <c:v>179.46052468322407</c:v>
                </c:pt>
                <c:pt idx="86">
                  <c:v>180.21056659840872</c:v>
                </c:pt>
                <c:pt idx="87">
                  <c:v>180.94496006367612</c:v>
                </c:pt>
                <c:pt idx="88">
                  <c:v>181.6638839861555</c:v>
                </c:pt>
                <c:pt idx="89">
                  <c:v>182.36751525967986</c:v>
                </c:pt>
                <c:pt idx="90">
                  <c:v>183.05602878715871</c:v>
                </c:pt>
                <c:pt idx="91">
                  <c:v>183.72959750270869</c:v>
                </c:pt>
                <c:pt idx="92">
                  <c:v>184.38839239353894</c:v>
                </c:pt>
                <c:pt idx="93">
                  <c:v>185.03258252159532</c:v>
                </c:pt>
                <c:pt idx="94">
                  <c:v>185.66233504496753</c:v>
                </c:pt>
                <c:pt idx="95">
                  <c:v>186.27781523905924</c:v>
                </c:pt>
                <c:pt idx="96">
                  <c:v>186.87918651752724</c:v>
                </c:pt>
                <c:pt idx="97">
                  <c:v>187.4666104529874</c:v>
                </c:pt>
                <c:pt idx="98">
                  <c:v>188.04024679749506</c:v>
                </c:pt>
                <c:pt idx="99">
                  <c:v>188.60025350279852</c:v>
                </c:pt>
                <c:pt idx="100">
                  <c:v>189.14678674037128</c:v>
                </c:pt>
                <c:pt idx="101">
                  <c:v>189.68000092122037</c:v>
                </c:pt>
                <c:pt idx="102">
                  <c:v>190.2000487154794</c:v>
                </c:pt>
                <c:pt idx="103">
                  <c:v>190.70708107178498</c:v>
                </c:pt>
                <c:pt idx="104">
                  <c:v>191.20124723644031</c:v>
                </c:pt>
                <c:pt idx="105">
                  <c:v>191.68269477236558</c:v>
                </c:pt>
                <c:pt idx="106">
                  <c:v>192.15156957784205</c:v>
                </c:pt>
                <c:pt idx="107">
                  <c:v>192.60801590504818</c:v>
                </c:pt>
                <c:pt idx="108">
                  <c:v>193.05217637839229</c:v>
                </c:pt>
                <c:pt idx="109">
                  <c:v>193.48419201264161</c:v>
                </c:pt>
                <c:pt idx="110">
                  <c:v>193.90420223085357</c:v>
                </c:pt>
              </c:numCache>
            </c:numRef>
          </c:val>
        </c:ser>
        <c:ser>
          <c:idx val="9"/>
          <c:order val="9"/>
          <c:tx>
            <c:strRef>
              <c:f>Electricity!$A$700</c:f>
              <c:strCache>
                <c:ptCount val="1"/>
                <c:pt idx="0">
                  <c:v>Rest of Asia Pacific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Electricity!$B$690:$DH$690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Electricity!$B$700:$DH$700</c:f>
              <c:numCache>
                <c:formatCode>_-* #,##0\ _€_-;\-* #,##0\ _€_-;_-* "-"??\ _€_-;_-@_-</c:formatCode>
                <c:ptCount val="111"/>
                <c:pt idx="0">
                  <c:v>34.104866062612942</c:v>
                </c:pt>
                <c:pt idx="1">
                  <c:v>36.648345976012138</c:v>
                </c:pt>
                <c:pt idx="2">
                  <c:v>39.101714392111433</c:v>
                </c:pt>
                <c:pt idx="3">
                  <c:v>41.847028698317438</c:v>
                </c:pt>
                <c:pt idx="4">
                  <c:v>45.015857493555622</c:v>
                </c:pt>
                <c:pt idx="5">
                  <c:v>48.998348118401509</c:v>
                </c:pt>
                <c:pt idx="6">
                  <c:v>52.772130339385882</c:v>
                </c:pt>
                <c:pt idx="7">
                  <c:v>56.305660179096236</c:v>
                </c:pt>
                <c:pt idx="8">
                  <c:v>57.955752806309221</c:v>
                </c:pt>
                <c:pt idx="9">
                  <c:v>61.017957833018095</c:v>
                </c:pt>
                <c:pt idx="10">
                  <c:v>65.749480705711917</c:v>
                </c:pt>
                <c:pt idx="11">
                  <c:v>70.004360586583559</c:v>
                </c:pt>
                <c:pt idx="12">
                  <c:v>74.381438090161296</c:v>
                </c:pt>
                <c:pt idx="13">
                  <c:v>78.289781700440159</c:v>
                </c:pt>
                <c:pt idx="14">
                  <c:v>83.215344086186548</c:v>
                </c:pt>
                <c:pt idx="15">
                  <c:v>87.522503954094958</c:v>
                </c:pt>
                <c:pt idx="16">
                  <c:v>91.223409270574308</c:v>
                </c:pt>
                <c:pt idx="17">
                  <c:v>95.372442185145118</c:v>
                </c:pt>
                <c:pt idx="18">
                  <c:v>97.907775079861082</c:v>
                </c:pt>
                <c:pt idx="19">
                  <c:v>99.063075874746218</c:v>
                </c:pt>
                <c:pt idx="20">
                  <c:v>106.63788469295184</c:v>
                </c:pt>
                <c:pt idx="21">
                  <c:v>110.80124132562754</c:v>
                </c:pt>
                <c:pt idx="22">
                  <c:v>115.03507627660444</c:v>
                </c:pt>
                <c:pt idx="23">
                  <c:v>119.33955489326837</c:v>
                </c:pt>
                <c:pt idx="24">
                  <c:v>123.71484600797542</c:v>
                </c:pt>
                <c:pt idx="25">
                  <c:v>128.16112194357143</c:v>
                </c:pt>
                <c:pt idx="26">
                  <c:v>132.67855851905452</c:v>
                </c:pt>
                <c:pt idx="27">
                  <c:v>137.26733505535429</c:v>
                </c:pt>
                <c:pt idx="28">
                  <c:v>141.92763438125741</c:v>
                </c:pt>
                <c:pt idx="29">
                  <c:v>146.65964283944996</c:v>
                </c:pt>
                <c:pt idx="30">
                  <c:v>151.463550292702</c:v>
                </c:pt>
                <c:pt idx="31">
                  <c:v>156.33955013018306</c:v>
                </c:pt>
                <c:pt idx="32">
                  <c:v>161.28783927389941</c:v>
                </c:pt>
                <c:pt idx="33">
                  <c:v>166.30861818527956</c:v>
                </c:pt>
                <c:pt idx="34">
                  <c:v>171.40209087187534</c:v>
                </c:pt>
                <c:pt idx="35">
                  <c:v>176.5684648942127</c:v>
                </c:pt>
                <c:pt idx="36">
                  <c:v>181.80795137275845</c:v>
                </c:pt>
                <c:pt idx="37">
                  <c:v>187.12076499503138</c:v>
                </c:pt>
                <c:pt idx="38">
                  <c:v>192.50712402284643</c:v>
                </c:pt>
                <c:pt idx="39">
                  <c:v>197.96725029968218</c:v>
                </c:pt>
                <c:pt idx="40">
                  <c:v>203.50136925819669</c:v>
                </c:pt>
                <c:pt idx="41">
                  <c:v>209.10970992786173</c:v>
                </c:pt>
                <c:pt idx="42">
                  <c:v>214.79250494274748</c:v>
                </c:pt>
                <c:pt idx="43">
                  <c:v>220.54999054942442</c:v>
                </c:pt>
                <c:pt idx="44">
                  <c:v>226.38240661501695</c:v>
                </c:pt>
                <c:pt idx="45">
                  <c:v>232.28999663537579</c:v>
                </c:pt>
                <c:pt idx="46">
                  <c:v>238.2730077433983</c:v>
                </c:pt>
                <c:pt idx="47">
                  <c:v>244.33169071748017</c:v>
                </c:pt>
                <c:pt idx="48">
                  <c:v>250.46629999009468</c:v>
                </c:pt>
                <c:pt idx="49">
                  <c:v>256.67709365652433</c:v>
                </c:pt>
                <c:pt idx="50">
                  <c:v>262.96433348371079</c:v>
                </c:pt>
                <c:pt idx="51">
                  <c:v>269.32828491925704</c:v>
                </c:pt>
                <c:pt idx="52">
                  <c:v>275.76921710055268</c:v>
                </c:pt>
                <c:pt idx="53">
                  <c:v>282.28740286404638</c:v>
                </c:pt>
                <c:pt idx="54">
                  <c:v>288.88311875465246</c:v>
                </c:pt>
                <c:pt idx="55">
                  <c:v>295.55664503529221</c:v>
                </c:pt>
                <c:pt idx="56">
                  <c:v>302.30826569657734</c:v>
                </c:pt>
                <c:pt idx="57">
                  <c:v>309.13826846662624</c:v>
                </c:pt>
                <c:pt idx="58">
                  <c:v>316.04694482103031</c:v>
                </c:pt>
                <c:pt idx="59">
                  <c:v>323.03458999294065</c:v>
                </c:pt>
                <c:pt idx="60">
                  <c:v>330.10150298331132</c:v>
                </c:pt>
                <c:pt idx="61">
                  <c:v>332.51239084262738</c:v>
                </c:pt>
                <c:pt idx="62">
                  <c:v>334.88895052768135</c:v>
                </c:pt>
                <c:pt idx="63">
                  <c:v>337.23155722379119</c:v>
                </c:pt>
                <c:pt idx="64">
                  <c:v>339.54058204538171</c:v>
                </c:pt>
                <c:pt idx="65">
                  <c:v>341.81639207989269</c:v>
                </c:pt>
                <c:pt idx="66">
                  <c:v>344.05935043120019</c:v>
                </c:pt>
                <c:pt idx="67">
                  <c:v>346.26981626257958</c:v>
                </c:pt>
                <c:pt idx="68">
                  <c:v>348.44814483921465</c:v>
                </c:pt>
                <c:pt idx="69">
                  <c:v>350.59468757023126</c:v>
                </c:pt>
                <c:pt idx="70">
                  <c:v>352.70979205030255</c:v>
                </c:pt>
                <c:pt idx="71">
                  <c:v>354.79380210079012</c:v>
                </c:pt>
                <c:pt idx="72">
                  <c:v>356.84705781045642</c:v>
                </c:pt>
                <c:pt idx="73">
                  <c:v>358.86989557572838</c:v>
                </c:pt>
                <c:pt idx="74">
                  <c:v>360.86264814053885</c:v>
                </c:pt>
                <c:pt idx="75">
                  <c:v>362.82564463573988</c:v>
                </c:pt>
                <c:pt idx="76">
                  <c:v>364.75921061808145</c:v>
                </c:pt>
                <c:pt idx="77">
                  <c:v>366.66366810879117</c:v>
                </c:pt>
                <c:pt idx="78">
                  <c:v>368.53933563171734</c:v>
                </c:pt>
                <c:pt idx="79">
                  <c:v>370.38652825108574</c:v>
                </c:pt>
                <c:pt idx="80">
                  <c:v>372.20555760883116</c:v>
                </c:pt>
                <c:pt idx="81">
                  <c:v>373.99673196154134</c:v>
                </c:pt>
                <c:pt idx="82">
                  <c:v>375.76035621699862</c:v>
                </c:pt>
                <c:pt idx="83">
                  <c:v>377.49673197032809</c:v>
                </c:pt>
                <c:pt idx="84">
                  <c:v>379.20615753976568</c:v>
                </c:pt>
                <c:pt idx="85">
                  <c:v>380.88892800202899</c:v>
                </c:pt>
                <c:pt idx="86">
                  <c:v>382.54533522732305</c:v>
                </c:pt>
                <c:pt idx="87">
                  <c:v>384.17566791395694</c:v>
                </c:pt>
                <c:pt idx="88">
                  <c:v>385.78021162259864</c:v>
                </c:pt>
                <c:pt idx="89">
                  <c:v>387.35924881015683</c:v>
                </c:pt>
                <c:pt idx="90">
                  <c:v>388.91305886329684</c:v>
                </c:pt>
                <c:pt idx="91">
                  <c:v>390.44191813160865</c:v>
                </c:pt>
                <c:pt idx="92">
                  <c:v>391.94609996039753</c:v>
                </c:pt>
                <c:pt idx="93">
                  <c:v>393.42587472314671</c:v>
                </c:pt>
                <c:pt idx="94">
                  <c:v>394.88150985360829</c:v>
                </c:pt>
                <c:pt idx="95">
                  <c:v>396.31326987757069</c:v>
                </c:pt>
                <c:pt idx="96">
                  <c:v>397.72141644426677</c:v>
                </c:pt>
                <c:pt idx="97">
                  <c:v>399.10620835745681</c:v>
                </c:pt>
                <c:pt idx="98">
                  <c:v>400.46790160617127</c:v>
                </c:pt>
                <c:pt idx="99">
                  <c:v>401.80674939512426</c:v>
                </c:pt>
                <c:pt idx="100">
                  <c:v>403.1230021748047</c:v>
                </c:pt>
                <c:pt idx="101">
                  <c:v>404.41690767123418</c:v>
                </c:pt>
                <c:pt idx="102">
                  <c:v>405.68871091541899</c:v>
                </c:pt>
                <c:pt idx="103">
                  <c:v>406.93865427246948</c:v>
                </c:pt>
                <c:pt idx="104">
                  <c:v>408.16697747042144</c:v>
                </c:pt>
                <c:pt idx="105">
                  <c:v>409.37391762873818</c:v>
                </c:pt>
                <c:pt idx="106">
                  <c:v>410.55970928650885</c:v>
                </c:pt>
                <c:pt idx="107">
                  <c:v>411.72458443034691</c:v>
                </c:pt>
                <c:pt idx="108">
                  <c:v>412.86877252197979</c:v>
                </c:pt>
                <c:pt idx="109">
                  <c:v>413.99250052555692</c:v>
                </c:pt>
                <c:pt idx="110">
                  <c:v>415.09599293464544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617536"/>
        <c:axId val="111619072"/>
      </c:areaChart>
      <c:catAx>
        <c:axId val="11161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6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161907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16190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2.7183271037768752E-2"/>
              <c:y val="0.48297156286121817"/>
            </c:manualLayout>
          </c:layout>
          <c:overlay val="0"/>
          <c:spPr>
            <a:noFill/>
            <a:ln w="25400">
              <a:noFill/>
            </a:ln>
          </c:spPr>
        </c:title>
        <c:numFmt formatCode="_-* #,##0\ _€_-;\-* #,##0\ _€_-;_-* &quot;-&quot;??\ _€_-;_-@_-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1617536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044127520995576"/>
          <c:y val="0.20921483354727494"/>
          <c:w val="0.1946434227818527"/>
          <c:h val="0.602213409455204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Electricity Generation Sources 
in the World</a:t>
            </a:r>
          </a:p>
        </c:rich>
      </c:tx>
      <c:layout>
        <c:manualLayout>
          <c:xMode val="edge"/>
          <c:yMode val="edge"/>
          <c:x val="0.17693095293781391"/>
          <c:y val="3.373126746253576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947871989442826"/>
          <c:y val="0.2677940375377606"/>
          <c:w val="0.54239524909270853"/>
          <c:h val="0.55326994503045557"/>
        </c:manualLayout>
      </c:layout>
      <c:areaChart>
        <c:grouping val="stacked"/>
        <c:varyColors val="0"/>
        <c:ser>
          <c:idx val="0"/>
          <c:order val="0"/>
          <c:tx>
            <c:strRef>
              <c:f>Electricity!$A$731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Electricity!$B$730:$DH$730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Electricity!$B$731:$DH$731</c:f>
              <c:numCache>
                <c:formatCode>_-* #,##0.0\ _€_-;\-* #,##0.0\ _€_-;_-* "-"??\ _€_-;_-@_-</c:formatCode>
                <c:ptCount val="111"/>
                <c:pt idx="0">
                  <c:v>8396.49319250195</c:v>
                </c:pt>
                <c:pt idx="1">
                  <c:v>8583.2340444878591</c:v>
                </c:pt>
                <c:pt idx="2">
                  <c:v>8693.1454921337809</c:v>
                </c:pt>
                <c:pt idx="3">
                  <c:v>8811.628918139395</c:v>
                </c:pt>
                <c:pt idx="4">
                  <c:v>9117.2119692265405</c:v>
                </c:pt>
                <c:pt idx="5">
                  <c:v>9392.0793100660103</c:v>
                </c:pt>
                <c:pt idx="6">
                  <c:v>9747.023341683167</c:v>
                </c:pt>
                <c:pt idx="7">
                  <c:v>9962.5529290554878</c:v>
                </c:pt>
                <c:pt idx="8">
                  <c:v>10261.880971412604</c:v>
                </c:pt>
                <c:pt idx="9">
                  <c:v>10562.22620826041</c:v>
                </c:pt>
                <c:pt idx="10">
                  <c:v>11108.485684977819</c:v>
                </c:pt>
                <c:pt idx="11">
                  <c:v>11369.758312753573</c:v>
                </c:pt>
                <c:pt idx="12">
                  <c:v>11802.236026347211</c:v>
                </c:pt>
                <c:pt idx="13">
                  <c:v>12324.279911234105</c:v>
                </c:pt>
                <c:pt idx="14">
                  <c:v>12816.666022950467</c:v>
                </c:pt>
                <c:pt idx="15">
                  <c:v>13338.355033620188</c:v>
                </c:pt>
                <c:pt idx="16">
                  <c:v>13804.63569992152</c:v>
                </c:pt>
                <c:pt idx="17">
                  <c:v>14468.656450487177</c:v>
                </c:pt>
                <c:pt idx="18">
                  <c:v>14620.529510429587</c:v>
                </c:pt>
                <c:pt idx="19">
                  <c:v>14252.290073505726</c:v>
                </c:pt>
                <c:pt idx="20">
                  <c:v>15162.885679685538</c:v>
                </c:pt>
                <c:pt idx="21">
                  <c:v>15494.456724743659</c:v>
                </c:pt>
                <c:pt idx="22">
                  <c:v>15816.168037285544</c:v>
                </c:pt>
                <c:pt idx="23">
                  <c:v>16128.63696673853</c:v>
                </c:pt>
                <c:pt idx="24">
                  <c:v>16432.534835114107</c:v>
                </c:pt>
                <c:pt idx="25">
                  <c:v>16727.875992317557</c:v>
                </c:pt>
                <c:pt idx="26">
                  <c:v>17015.006625367059</c:v>
                </c:pt>
                <c:pt idx="27">
                  <c:v>17294.434000870086</c:v>
                </c:pt>
                <c:pt idx="28">
                  <c:v>17566.27371986552</c:v>
                </c:pt>
                <c:pt idx="29">
                  <c:v>17830.89346168832</c:v>
                </c:pt>
                <c:pt idx="30">
                  <c:v>18088.514758591296</c:v>
                </c:pt>
                <c:pt idx="31">
                  <c:v>18339.155991411091</c:v>
                </c:pt>
                <c:pt idx="32">
                  <c:v>18583.387350721794</c:v>
                </c:pt>
                <c:pt idx="33">
                  <c:v>18821.461329164991</c:v>
                </c:pt>
                <c:pt idx="34">
                  <c:v>19054.169611399138</c:v>
                </c:pt>
                <c:pt idx="35">
                  <c:v>19281.563925793704</c:v>
                </c:pt>
                <c:pt idx="36">
                  <c:v>19503.470603002963</c:v>
                </c:pt>
                <c:pt idx="37">
                  <c:v>19721.294181522266</c:v>
                </c:pt>
                <c:pt idx="38">
                  <c:v>19943.175075811676</c:v>
                </c:pt>
                <c:pt idx="39">
                  <c:v>20161.504025554303</c:v>
                </c:pt>
                <c:pt idx="40">
                  <c:v>20373.824440330856</c:v>
                </c:pt>
                <c:pt idx="41">
                  <c:v>20582.438079086602</c:v>
                </c:pt>
                <c:pt idx="42">
                  <c:v>20787.122130089927</c:v>
                </c:pt>
                <c:pt idx="43">
                  <c:v>20988.350070368098</c:v>
                </c:pt>
                <c:pt idx="44">
                  <c:v>21186.187577479446</c:v>
                </c:pt>
                <c:pt idx="45">
                  <c:v>21380.687836564524</c:v>
                </c:pt>
                <c:pt idx="46">
                  <c:v>21571.891696373816</c:v>
                </c:pt>
                <c:pt idx="47">
                  <c:v>21759.827795771766</c:v>
                </c:pt>
                <c:pt idx="48">
                  <c:v>21944.512659309828</c:v>
                </c:pt>
                <c:pt idx="49">
                  <c:v>22125.950756512644</c:v>
                </c:pt>
                <c:pt idx="50">
                  <c:v>22304.134532161792</c:v>
                </c:pt>
                <c:pt idx="51">
                  <c:v>22479.044407310295</c:v>
                </c:pt>
                <c:pt idx="52">
                  <c:v>22650.648750638156</c:v>
                </c:pt>
                <c:pt idx="53">
                  <c:v>22818.903819674109</c:v>
                </c:pt>
                <c:pt idx="54">
                  <c:v>22983.753355692934</c:v>
                </c:pt>
                <c:pt idx="55">
                  <c:v>23145.126202463332</c:v>
                </c:pt>
                <c:pt idx="56">
                  <c:v>23302.937923981877</c:v>
                </c:pt>
                <c:pt idx="57">
                  <c:v>23457.090842240577</c:v>
                </c:pt>
                <c:pt idx="58">
                  <c:v>23607.480761316488</c:v>
                </c:pt>
                <c:pt idx="59">
                  <c:v>23753.98335527816</c:v>
                </c:pt>
                <c:pt idx="60">
                  <c:v>23896.460441069328</c:v>
                </c:pt>
                <c:pt idx="61">
                  <c:v>23884.367331912148</c:v>
                </c:pt>
                <c:pt idx="62">
                  <c:v>23866.084216462845</c:v>
                </c:pt>
                <c:pt idx="63">
                  <c:v>23841.689922230817</c:v>
                </c:pt>
                <c:pt idx="64">
                  <c:v>23811.261294212101</c:v>
                </c:pt>
                <c:pt idx="65">
                  <c:v>23774.872702378307</c:v>
                </c:pt>
                <c:pt idx="66">
                  <c:v>23732.591734601279</c:v>
                </c:pt>
                <c:pt idx="67">
                  <c:v>23684.479065010164</c:v>
                </c:pt>
                <c:pt idx="68">
                  <c:v>23630.576773138182</c:v>
                </c:pt>
                <c:pt idx="69">
                  <c:v>23570.817769745856</c:v>
                </c:pt>
                <c:pt idx="70">
                  <c:v>23505.103957162144</c:v>
                </c:pt>
                <c:pt idx="71">
                  <c:v>23433.328290884958</c:v>
                </c:pt>
                <c:pt idx="72">
                  <c:v>23355.374065585533</c:v>
                </c:pt>
                <c:pt idx="73">
                  <c:v>23271.015071847203</c:v>
                </c:pt>
                <c:pt idx="74">
                  <c:v>23180.118190364174</c:v>
                </c:pt>
                <c:pt idx="75">
                  <c:v>23082.540721802288</c:v>
                </c:pt>
                <c:pt idx="76">
                  <c:v>22978.129281387715</c:v>
                </c:pt>
                <c:pt idx="77">
                  <c:v>22866.718579236633</c:v>
                </c:pt>
                <c:pt idx="78">
                  <c:v>22748.129943780092</c:v>
                </c:pt>
                <c:pt idx="79">
                  <c:v>22622.169951068754</c:v>
                </c:pt>
                <c:pt idx="80">
                  <c:v>22488.628789735249</c:v>
                </c:pt>
                <c:pt idx="81">
                  <c:v>22347.278499546021</c:v>
                </c:pt>
                <c:pt idx="82">
                  <c:v>22197.871076532101</c:v>
                </c:pt>
                <c:pt idx="83">
                  <c:v>22040.136439953254</c:v>
                </c:pt>
                <c:pt idx="84">
                  <c:v>21873.77398142912</c:v>
                </c:pt>
                <c:pt idx="85">
                  <c:v>21698.443274302415</c:v>
                </c:pt>
                <c:pt idx="86">
                  <c:v>21513.775011665821</c:v>
                </c:pt>
                <c:pt idx="87">
                  <c:v>21319.368433944484</c:v>
                </c:pt>
                <c:pt idx="88">
                  <c:v>21114.788588367217</c:v>
                </c:pt>
                <c:pt idx="89">
                  <c:v>20899.563538297614</c:v>
                </c:pt>
                <c:pt idx="90">
                  <c:v>20673.179206751647</c:v>
                </c:pt>
                <c:pt idx="91">
                  <c:v>20442.663092683615</c:v>
                </c:pt>
                <c:pt idx="92">
                  <c:v>20201.23532331688</c:v>
                </c:pt>
                <c:pt idx="93">
                  <c:v>19948.985084360469</c:v>
                </c:pt>
                <c:pt idx="94">
                  <c:v>19686.058131725025</c:v>
                </c:pt>
                <c:pt idx="95">
                  <c:v>19412.671116173897</c:v>
                </c:pt>
                <c:pt idx="96">
                  <c:v>19129.116955059762</c:v>
                </c:pt>
                <c:pt idx="97">
                  <c:v>18835.770054760425</c:v>
                </c:pt>
                <c:pt idx="98">
                  <c:v>18533.091713281821</c:v>
                </c:pt>
                <c:pt idx="99">
                  <c:v>18221.63518639468</c:v>
                </c:pt>
                <c:pt idx="100">
                  <c:v>17902.05034778062</c:v>
                </c:pt>
                <c:pt idx="101">
                  <c:v>17575.048584776931</c:v>
                </c:pt>
                <c:pt idx="102">
                  <c:v>17261.966735274775</c:v>
                </c:pt>
                <c:pt idx="103">
                  <c:v>16950.873573597546</c:v>
                </c:pt>
                <c:pt idx="104">
                  <c:v>16634.178505684649</c:v>
                </c:pt>
                <c:pt idx="105">
                  <c:v>16312.945304592715</c:v>
                </c:pt>
                <c:pt idx="106">
                  <c:v>15988.359710306853</c:v>
                </c:pt>
                <c:pt idx="107">
                  <c:v>15661.733113374838</c:v>
                </c:pt>
                <c:pt idx="108">
                  <c:v>15334.50480738507</c:v>
                </c:pt>
                <c:pt idx="109">
                  <c:v>15008.24381847033</c:v>
                </c:pt>
                <c:pt idx="110">
                  <c:v>14684.650324147624</c:v>
                </c:pt>
              </c:numCache>
            </c:numRef>
          </c:val>
        </c:ser>
        <c:ser>
          <c:idx val="1"/>
          <c:order val="1"/>
          <c:tx>
            <c:strRef>
              <c:f>Electricity!$A$732</c:f>
              <c:strCache>
                <c:ptCount val="1"/>
                <c:pt idx="0">
                  <c:v>Industrial CHP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Electricity!$B$730:$DH$730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Electricity!$B$732:$DH$732</c:f>
              <c:numCache>
                <c:formatCode>_-* #,##0.0\ _€_-;\-* #,##0.0\ _€_-;_-* "-"??\ _€_-;_-@_-</c:formatCode>
                <c:ptCount val="111"/>
                <c:pt idx="0">
                  <c:v>820.22448580638309</c:v>
                </c:pt>
                <c:pt idx="1">
                  <c:v>837.77432040152803</c:v>
                </c:pt>
                <c:pt idx="2">
                  <c:v>846.30234488517999</c:v>
                </c:pt>
                <c:pt idx="3">
                  <c:v>864.24981884855731</c:v>
                </c:pt>
                <c:pt idx="4">
                  <c:v>886.59531674034156</c:v>
                </c:pt>
                <c:pt idx="5">
                  <c:v>918.54185438722618</c:v>
                </c:pt>
                <c:pt idx="6">
                  <c:v>948.95254101976138</c:v>
                </c:pt>
                <c:pt idx="7">
                  <c:v>967.00946710131586</c:v>
                </c:pt>
                <c:pt idx="8">
                  <c:v>997.05268953120526</c:v>
                </c:pt>
                <c:pt idx="9">
                  <c:v>1025.1793481636014</c:v>
                </c:pt>
                <c:pt idx="10">
                  <c:v>1078.89776524748</c:v>
                </c:pt>
                <c:pt idx="11">
                  <c:v>1101.9235610657615</c:v>
                </c:pt>
                <c:pt idx="12">
                  <c:v>1148.1560102934618</c:v>
                </c:pt>
                <c:pt idx="13">
                  <c:v>1200.3761480527794</c:v>
                </c:pt>
                <c:pt idx="14">
                  <c:v>1265.6020797240312</c:v>
                </c:pt>
                <c:pt idx="15">
                  <c:v>1332.1387630061652</c:v>
                </c:pt>
                <c:pt idx="16">
                  <c:v>1397.999954453926</c:v>
                </c:pt>
                <c:pt idx="17">
                  <c:v>1479.871174102004</c:v>
                </c:pt>
                <c:pt idx="18">
                  <c:v>1527.0084443229114</c:v>
                </c:pt>
                <c:pt idx="19">
                  <c:v>1522.685095454686</c:v>
                </c:pt>
                <c:pt idx="20">
                  <c:v>1615.980845280611</c:v>
                </c:pt>
                <c:pt idx="21">
                  <c:v>1666.366110203134</c:v>
                </c:pt>
                <c:pt idx="22">
                  <c:v>1717.26826723927</c:v>
                </c:pt>
                <c:pt idx="23">
                  <c:v>1767.886722925507</c:v>
                </c:pt>
                <c:pt idx="24">
                  <c:v>1818.3252487547334</c:v>
                </c:pt>
                <c:pt idx="25">
                  <c:v>1868.6628569518282</c:v>
                </c:pt>
                <c:pt idx="26">
                  <c:v>1918.9598689860943</c:v>
                </c:pt>
                <c:pt idx="27">
                  <c:v>1969.2627761650951</c:v>
                </c:pt>
                <c:pt idx="28">
                  <c:v>2019.608002423457</c:v>
                </c:pt>
                <c:pt idx="29">
                  <c:v>2070.0247539740171</c:v>
                </c:pt>
                <c:pt idx="30">
                  <c:v>2120.5371464271152</c:v>
                </c:pt>
                <c:pt idx="31">
                  <c:v>2171.1657773947127</c:v>
                </c:pt>
                <c:pt idx="32">
                  <c:v>2221.9288817148977</c:v>
                </c:pt>
                <c:pt idx="33">
                  <c:v>2272.8431764394295</c:v>
                </c:pt>
                <c:pt idx="34">
                  <c:v>2323.9244770899331</c:v>
                </c:pt>
                <c:pt idx="35">
                  <c:v>2375.1881461552857</c:v>
                </c:pt>
                <c:pt idx="36">
                  <c:v>2426.6494189647447</c:v>
                </c:pt>
                <c:pt idx="37">
                  <c:v>2478.3236401358404</c:v>
                </c:pt>
                <c:pt idx="38">
                  <c:v>2528.972852387682</c:v>
                </c:pt>
                <c:pt idx="39">
                  <c:v>2579.8406398943225</c:v>
                </c:pt>
                <c:pt idx="40">
                  <c:v>2630.9426499077567</c:v>
                </c:pt>
                <c:pt idx="41">
                  <c:v>2682.2951844779313</c:v>
                </c:pt>
                <c:pt idx="42">
                  <c:v>2733.9152427221202</c:v>
                </c:pt>
                <c:pt idx="43">
                  <c:v>2785.8205498420466</c:v>
                </c:pt>
                <c:pt idx="44">
                  <c:v>2838.029577059031</c:v>
                </c:pt>
                <c:pt idx="45">
                  <c:v>2890.5615555273253</c:v>
                </c:pt>
                <c:pt idx="46">
                  <c:v>2943.4364864726303</c:v>
                </c:pt>
                <c:pt idx="47">
                  <c:v>2996.6751492060002</c:v>
                </c:pt>
                <c:pt idx="48">
                  <c:v>3050.2991082233552</c:v>
                </c:pt>
                <c:pt idx="49">
                  <c:v>3104.3307202758515</c:v>
                </c:pt>
                <c:pt idx="50">
                  <c:v>3158.7931420555033</c:v>
                </c:pt>
                <c:pt idx="51">
                  <c:v>3213.7103389616955</c:v>
                </c:pt>
                <c:pt idx="52">
                  <c:v>3269.1070952812192</c:v>
                </c:pt>
                <c:pt idx="53">
                  <c:v>3325.0090260160832</c:v>
                </c:pt>
                <c:pt idx="54">
                  <c:v>3381.4425905199691</c:v>
                </c:pt>
                <c:pt idx="55">
                  <c:v>3438.435108050538</c:v>
                </c:pt>
                <c:pt idx="56">
                  <c:v>3496.0147753051851</c:v>
                </c:pt>
                <c:pt idx="57">
                  <c:v>3554.2106859794885</c:v>
                </c:pt>
                <c:pt idx="58">
                  <c:v>3613.0528523672492</c:v>
                </c:pt>
                <c:pt idx="59">
                  <c:v>3672.5722290073613</c:v>
                </c:pt>
                <c:pt idx="60">
                  <c:v>3732.8007383735076</c:v>
                </c:pt>
                <c:pt idx="61">
                  <c:v>3755.4985970940115</c:v>
                </c:pt>
                <c:pt idx="62">
                  <c:v>3777.8358852666447</c:v>
                </c:pt>
                <c:pt idx="63">
                  <c:v>3799.8278862743709</c:v>
                </c:pt>
                <c:pt idx="64">
                  <c:v>3821.4895686160858</c:v>
                </c:pt>
                <c:pt idx="65">
                  <c:v>3842.8355916089413</c:v>
                </c:pt>
                <c:pt idx="66">
                  <c:v>3863.8803113522508</c:v>
                </c:pt>
                <c:pt idx="67">
                  <c:v>3884.6377869173602</c:v>
                </c:pt>
                <c:pt idx="68">
                  <c:v>3905.1217867286105</c:v>
                </c:pt>
                <c:pt idx="69">
                  <c:v>3925.3457951018991</c:v>
                </c:pt>
                <c:pt idx="70">
                  <c:v>3945.323018909156</c:v>
                </c:pt>
                <c:pt idx="71">
                  <c:v>3965.0663943391291</c:v>
                </c:pt>
                <c:pt idx="72">
                  <c:v>3984.5885937269259</c:v>
                </c:pt>
                <c:pt idx="73">
                  <c:v>4003.9020324271319</c:v>
                </c:pt>
                <c:pt idx="74">
                  <c:v>4023.0188757074507</c:v>
                </c:pt>
                <c:pt idx="75">
                  <c:v>4041.9510456421349</c:v>
                </c:pt>
                <c:pt idx="76">
                  <c:v>4060.7102279864662</c:v>
                </c:pt>
                <c:pt idx="77">
                  <c:v>4079.3078790156787</c:v>
                </c:pt>
                <c:pt idx="78">
                  <c:v>4097.7552323135824</c:v>
                </c:pt>
                <c:pt idx="79">
                  <c:v>4116.0633054979817</c:v>
                </c:pt>
                <c:pt idx="80">
                  <c:v>4134.2429068715819</c:v>
                </c:pt>
                <c:pt idx="81">
                  <c:v>4152.3046419887314</c:v>
                </c:pt>
                <c:pt idx="82">
                  <c:v>4170.2589201296314</c:v>
                </c:pt>
                <c:pt idx="83">
                  <c:v>4188.1159606750662</c:v>
                </c:pt>
                <c:pt idx="84">
                  <c:v>4205.8857993757811</c:v>
                </c:pt>
                <c:pt idx="85">
                  <c:v>4223.5782945118244</c:v>
                </c:pt>
                <c:pt idx="86">
                  <c:v>4241.2031329379515</c:v>
                </c:pt>
                <c:pt idx="87">
                  <c:v>4258.7698360122704</c:v>
                </c:pt>
                <c:pt idx="88">
                  <c:v>4279.3580667222304</c:v>
                </c:pt>
                <c:pt idx="89">
                  <c:v>4299.8719175614324</c:v>
                </c:pt>
                <c:pt idx="90">
                  <c:v>4320.3198395930767</c:v>
                </c:pt>
                <c:pt idx="91">
                  <c:v>4333.6678960969921</c:v>
                </c:pt>
                <c:pt idx="92">
                  <c:v>4346.7300096343497</c:v>
                </c:pt>
                <c:pt idx="93">
                  <c:v>4359.5117209289037</c:v>
                </c:pt>
                <c:pt idx="94">
                  <c:v>4372.0184645790641</c:v>
                </c:pt>
                <c:pt idx="95">
                  <c:v>4384.2555709067574</c:v>
                </c:pt>
                <c:pt idx="96">
                  <c:v>4396.2282677977055</c:v>
                </c:pt>
                <c:pt idx="97">
                  <c:v>4407.9416825302305</c:v>
                </c:pt>
                <c:pt idx="98">
                  <c:v>4419.4008435905225</c:v>
                </c:pt>
                <c:pt idx="99">
                  <c:v>4430.6106824720382</c:v>
                </c:pt>
                <c:pt idx="100">
                  <c:v>4441.5760354574531</c:v>
                </c:pt>
                <c:pt idx="101">
                  <c:v>4452.3016453815544</c:v>
                </c:pt>
                <c:pt idx="102">
                  <c:v>4462.7921633737633</c:v>
                </c:pt>
                <c:pt idx="103">
                  <c:v>4473.0521505790584</c:v>
                </c:pt>
                <c:pt idx="104">
                  <c:v>4483.0860798565973</c:v>
                </c:pt>
                <c:pt idx="105">
                  <c:v>4492.8983374549334</c:v>
                </c:pt>
                <c:pt idx="106">
                  <c:v>4502.4932246634198</c:v>
                </c:pt>
                <c:pt idx="107">
                  <c:v>4511.874959439092</c:v>
                </c:pt>
                <c:pt idx="108">
                  <c:v>4521.0476780088184</c:v>
                </c:pt>
                <c:pt idx="109">
                  <c:v>4530.0154364461132</c:v>
                </c:pt>
                <c:pt idx="110">
                  <c:v>4538.782212222678</c:v>
                </c:pt>
              </c:numCache>
            </c:numRef>
          </c:val>
        </c:ser>
        <c:ser>
          <c:idx val="2"/>
          <c:order val="2"/>
          <c:tx>
            <c:strRef>
              <c:f>Electricity!$A$733</c:f>
              <c:strCache>
                <c:ptCount val="1"/>
                <c:pt idx="0">
                  <c:v>Municipal CHP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Electricity!$B$730:$DH$730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Electricity!$B$733:$DH$733</c:f>
              <c:numCache>
                <c:formatCode>_-* #,##0.0\ _€_-;\-* #,##0.0\ _€_-;_-* "-"??\ _€_-;_-@_-</c:formatCode>
                <c:ptCount val="111"/>
                <c:pt idx="0">
                  <c:v>389.98255822137446</c:v>
                </c:pt>
                <c:pt idx="1">
                  <c:v>384.52022798052565</c:v>
                </c:pt>
                <c:pt idx="2">
                  <c:v>373.80993708713413</c:v>
                </c:pt>
                <c:pt idx="3">
                  <c:v>365.11793627915512</c:v>
                </c:pt>
                <c:pt idx="4">
                  <c:v>351.20043760039073</c:v>
                </c:pt>
                <c:pt idx="5">
                  <c:v>354.73465872381092</c:v>
                </c:pt>
                <c:pt idx="6">
                  <c:v>355.34921569645553</c:v>
                </c:pt>
                <c:pt idx="7">
                  <c:v>359.56082690233188</c:v>
                </c:pt>
                <c:pt idx="8">
                  <c:v>366.52013053819718</c:v>
                </c:pt>
                <c:pt idx="9">
                  <c:v>378.55123849332466</c:v>
                </c:pt>
                <c:pt idx="10">
                  <c:v>398.58821985546729</c:v>
                </c:pt>
                <c:pt idx="11">
                  <c:v>407.81742802480238</c:v>
                </c:pt>
                <c:pt idx="12">
                  <c:v>419.86161822004175</c:v>
                </c:pt>
                <c:pt idx="13">
                  <c:v>436.89258848291519</c:v>
                </c:pt>
                <c:pt idx="14">
                  <c:v>458.19581903269523</c:v>
                </c:pt>
                <c:pt idx="15">
                  <c:v>480.44140615135331</c:v>
                </c:pt>
                <c:pt idx="16">
                  <c:v>503.82478998722064</c:v>
                </c:pt>
                <c:pt idx="17">
                  <c:v>530.11341525239095</c:v>
                </c:pt>
                <c:pt idx="18">
                  <c:v>541.04092117115943</c:v>
                </c:pt>
                <c:pt idx="19">
                  <c:v>528.32720293655177</c:v>
                </c:pt>
                <c:pt idx="20">
                  <c:v>573.2451369329815</c:v>
                </c:pt>
                <c:pt idx="21">
                  <c:v>596.67932175605893</c:v>
                </c:pt>
                <c:pt idx="22">
                  <c:v>619.64590754223252</c:v>
                </c:pt>
                <c:pt idx="23">
                  <c:v>642.95947071640921</c:v>
                </c:pt>
                <c:pt idx="24">
                  <c:v>666.53038778952839</c:v>
                </c:pt>
                <c:pt idx="25">
                  <c:v>690.29397222127216</c:v>
                </c:pt>
                <c:pt idx="26">
                  <c:v>714.20441882715068</c:v>
                </c:pt>
                <c:pt idx="27">
                  <c:v>738.22995640081115</c:v>
                </c:pt>
                <c:pt idx="28">
                  <c:v>762.34909845354309</c:v>
                </c:pt>
                <c:pt idx="29">
                  <c:v>786.54780741958234</c:v>
                </c:pt>
                <c:pt idx="30">
                  <c:v>810.81738173757321</c:v>
                </c:pt>
                <c:pt idx="31">
                  <c:v>835.15289780845887</c:v>
                </c:pt>
                <c:pt idx="32">
                  <c:v>859.55206971111954</c:v>
                </c:pt>
                <c:pt idx="33">
                  <c:v>884.01441955071971</c:v>
                </c:pt>
                <c:pt idx="34">
                  <c:v>908.5406769520846</c:v>
                </c:pt>
                <c:pt idx="35">
                  <c:v>933.13234674404725</c:v>
                </c:pt>
                <c:pt idx="36">
                  <c:v>957.79139971902055</c:v>
                </c:pt>
                <c:pt idx="37">
                  <c:v>982.5200532883282</c:v>
                </c:pt>
                <c:pt idx="38">
                  <c:v>1004.6416466863343</c:v>
                </c:pt>
                <c:pt idx="39">
                  <c:v>1026.7497601936293</c:v>
                </c:pt>
                <c:pt idx="40">
                  <c:v>1048.8480485593595</c:v>
                </c:pt>
                <c:pt idx="41">
                  <c:v>1070.9399315920566</c:v>
                </c:pt>
                <c:pt idx="42">
                  <c:v>1093.0285717359397</c:v>
                </c:pt>
                <c:pt idx="43">
                  <c:v>1115.1168654975145</c:v>
                </c:pt>
                <c:pt idx="44">
                  <c:v>1137.2074445755554</c:v>
                </c:pt>
                <c:pt idx="45">
                  <c:v>1159.3026836588158</c:v>
                </c:pt>
                <c:pt idx="46">
                  <c:v>1181.4047126693754</c:v>
                </c:pt>
                <c:pt idx="47">
                  <c:v>1203.5154318272489</c:v>
                </c:pt>
                <c:pt idx="48">
                  <c:v>1225.6365283525652</c:v>
                </c:pt>
                <c:pt idx="49">
                  <c:v>1247.7694939474259</c:v>
                </c:pt>
                <c:pt idx="50">
                  <c:v>1269.9156424412433</c:v>
                </c:pt>
                <c:pt idx="51">
                  <c:v>1292.0761271630531</c:v>
                </c:pt>
                <c:pt idx="52">
                  <c:v>1314.2519577380351</c:v>
                </c:pt>
                <c:pt idx="53">
                  <c:v>1336.4440161049679</c:v>
                </c:pt>
                <c:pt idx="54">
                  <c:v>1358.6530716255641</c:v>
                </c:pt>
                <c:pt idx="55">
                  <c:v>1380.8797952114178</c:v>
                </c:pt>
                <c:pt idx="56">
                  <c:v>1403.12477243479</c:v>
                </c:pt>
                <c:pt idx="57">
                  <c:v>1425.3885156190809</c:v>
                </c:pt>
                <c:pt idx="58">
                  <c:v>1447.6714749260336</c:v>
                </c:pt>
                <c:pt idx="59">
                  <c:v>1469.9740484718166</c:v>
                </c:pt>
                <c:pt idx="60">
                  <c:v>1492.2965915143523</c:v>
                </c:pt>
                <c:pt idx="61">
                  <c:v>1503.2210073150036</c:v>
                </c:pt>
                <c:pt idx="62">
                  <c:v>1513.8155159332814</c:v>
                </c:pt>
                <c:pt idx="63">
                  <c:v>1524.0849132865878</c:v>
                </c:pt>
                <c:pt idx="64">
                  <c:v>1534.0339296139732</c:v>
                </c:pt>
                <c:pt idx="65">
                  <c:v>1543.667233238438</c:v>
                </c:pt>
                <c:pt idx="66">
                  <c:v>1552.9894338562356</c:v>
                </c:pt>
                <c:pt idx="67">
                  <c:v>1562.0050853941661</c:v>
                </c:pt>
                <c:pt idx="68">
                  <c:v>1570.7186884749051</c:v>
                </c:pt>
                <c:pt idx="69">
                  <c:v>1579.1346925289058</c:v>
                </c:pt>
                <c:pt idx="70">
                  <c:v>1587.257497589449</c:v>
                </c:pt>
                <c:pt idx="71">
                  <c:v>1595.0914558052632</c:v>
                </c:pt>
                <c:pt idx="72">
                  <c:v>1602.6408727029202</c:v>
                </c:pt>
                <c:pt idx="73">
                  <c:v>1609.9100082287234</c:v>
                </c:pt>
                <c:pt idx="74">
                  <c:v>1616.9030775975252</c:v>
                </c:pt>
                <c:pt idx="75">
                  <c:v>1623.6242519736186</c:v>
                </c:pt>
                <c:pt idx="76">
                  <c:v>1630.0776590065259</c:v>
                </c:pt>
                <c:pt idx="77">
                  <c:v>1636.267383242435</c:v>
                </c:pt>
                <c:pt idx="78">
                  <c:v>1642.1974664300158</c:v>
                </c:pt>
                <c:pt idx="79">
                  <c:v>1647.8719077373944</c:v>
                </c:pt>
                <c:pt idx="80">
                  <c:v>1653.2946638953629</c:v>
                </c:pt>
                <c:pt idx="81">
                  <c:v>1658.4696492802061</c:v>
                </c:pt>
                <c:pt idx="82">
                  <c:v>1663.4007359480661</c:v>
                </c:pt>
                <c:pt idx="83">
                  <c:v>1668.0917536313259</c:v>
                </c:pt>
                <c:pt idx="84">
                  <c:v>1672.5464897062807</c:v>
                </c:pt>
                <c:pt idx="85">
                  <c:v>1676.7686891401711</c:v>
                </c:pt>
                <c:pt idx="86">
                  <c:v>1680.7620544246247</c:v>
                </c:pt>
                <c:pt idx="87">
                  <c:v>1684.5302455016295</c:v>
                </c:pt>
                <c:pt idx="88">
                  <c:v>1685.0065783708783</c:v>
                </c:pt>
                <c:pt idx="89">
                  <c:v>1685.2997428281728</c:v>
                </c:pt>
                <c:pt idx="90">
                  <c:v>1685.41387890193</c:v>
                </c:pt>
                <c:pt idx="91">
                  <c:v>1685.3530288707041</c:v>
                </c:pt>
                <c:pt idx="92">
                  <c:v>1685.1211399058802</c:v>
                </c:pt>
                <c:pt idx="93">
                  <c:v>1684.7220666133496</c:v>
                </c:pt>
                <c:pt idx="94">
                  <c:v>1684.1595734803641</c:v>
                </c:pt>
                <c:pt idx="95">
                  <c:v>1683.4373372332509</c:v>
                </c:pt>
                <c:pt idx="96">
                  <c:v>1682.5589491112223</c:v>
                </c:pt>
                <c:pt idx="97">
                  <c:v>1681.5279170610415</c:v>
                </c:pt>
                <c:pt idx="98">
                  <c:v>1680.3476678570214</c:v>
                </c:pt>
                <c:pt idx="99">
                  <c:v>1679.0215491503914</c:v>
                </c:pt>
                <c:pt idx="100">
                  <c:v>1677.5528314517901</c:v>
                </c:pt>
                <c:pt idx="101">
                  <c:v>1675.9447100503608</c:v>
                </c:pt>
                <c:pt idx="102">
                  <c:v>1674.2003068726558</c:v>
                </c:pt>
                <c:pt idx="103">
                  <c:v>1672.3226722842717</c:v>
                </c:pt>
                <c:pt idx="104">
                  <c:v>1670.3147868370077</c:v>
                </c:pt>
                <c:pt idx="105">
                  <c:v>1668.1795629640583</c:v>
                </c:pt>
                <c:pt idx="106">
                  <c:v>1665.9198466255814</c:v>
                </c:pt>
                <c:pt idx="107">
                  <c:v>1663.538418906887</c:v>
                </c:pt>
                <c:pt idx="108">
                  <c:v>1661.0379975712381</c:v>
                </c:pt>
                <c:pt idx="109">
                  <c:v>1658.4212385691628</c:v>
                </c:pt>
                <c:pt idx="110">
                  <c:v>1655.6907375061064</c:v>
                </c:pt>
              </c:numCache>
            </c:numRef>
          </c:val>
        </c:ser>
        <c:ser>
          <c:idx val="3"/>
          <c:order val="3"/>
          <c:tx>
            <c:strRef>
              <c:f>Electricity!$A$734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Electricity!$B$730:$DH$730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Electricity!$B$734:$DH$734</c:f>
              <c:numCache>
                <c:formatCode>_-* #,##0.0\ _€_-;\-* #,##0.0\ _€_-;_-* "-"??\ _€_-;_-@_-</c:formatCode>
                <c:ptCount val="111"/>
                <c:pt idx="0">
                  <c:v>76.2</c:v>
                </c:pt>
                <c:pt idx="1">
                  <c:v>78.528599999999983</c:v>
                </c:pt>
                <c:pt idx="2">
                  <c:v>81.255383999999978</c:v>
                </c:pt>
                <c:pt idx="3">
                  <c:v>83.960030820000014</c:v>
                </c:pt>
                <c:pt idx="4">
                  <c:v>86.642215038000003</c:v>
                </c:pt>
                <c:pt idx="5">
                  <c:v>89.301606937278024</c:v>
                </c:pt>
                <c:pt idx="6">
                  <c:v>91.93787245303777</c:v>
                </c:pt>
                <c:pt idx="7">
                  <c:v>94.550673118418956</c:v>
                </c:pt>
                <c:pt idx="8">
                  <c:v>97.139666009862566</c:v>
                </c:pt>
                <c:pt idx="9">
                  <c:v>99.704503691823206</c:v>
                </c:pt>
                <c:pt idx="10">
                  <c:v>102.24483416082194</c:v>
                </c:pt>
                <c:pt idx="11">
                  <c:v>104.76030078883151</c:v>
                </c:pt>
                <c:pt idx="12">
                  <c:v>107.25054226598523</c:v>
                </c:pt>
                <c:pt idx="13">
                  <c:v>109.71519254260315</c:v>
                </c:pt>
                <c:pt idx="14">
                  <c:v>113.07800695934974</c:v>
                </c:pt>
                <c:pt idx="15">
                  <c:v>123.44477781069956</c:v>
                </c:pt>
                <c:pt idx="16">
                  <c:v>135.95483684098997</c:v>
                </c:pt>
                <c:pt idx="17">
                  <c:v>149.92737110586941</c:v>
                </c:pt>
                <c:pt idx="18">
                  <c:v>147.83746469278566</c:v>
                </c:pt>
                <c:pt idx="19">
                  <c:v>163.91414659580354</c:v>
                </c:pt>
                <c:pt idx="20">
                  <c:v>181.34441380284633</c:v>
                </c:pt>
                <c:pt idx="21">
                  <c:v>200.067626523364</c:v>
                </c:pt>
                <c:pt idx="22">
                  <c:v>219.97188594370579</c:v>
                </c:pt>
                <c:pt idx="23">
                  <c:v>240.95998803664779</c:v>
                </c:pt>
                <c:pt idx="24">
                  <c:v>262.94107174496065</c:v>
                </c:pt>
                <c:pt idx="25">
                  <c:v>285.83019802113864</c:v>
                </c:pt>
                <c:pt idx="26">
                  <c:v>309.5479571384173</c:v>
                </c:pt>
                <c:pt idx="27">
                  <c:v>334.02010236485387</c:v>
                </c:pt>
                <c:pt idx="28">
                  <c:v>359.17720822108816</c:v>
                </c:pt>
                <c:pt idx="29">
                  <c:v>384.95435166254634</c:v>
                </c:pt>
                <c:pt idx="30">
                  <c:v>411.29081463894465</c:v>
                </c:pt>
                <c:pt idx="31">
                  <c:v>438.12980658845987</c:v>
                </c:pt>
                <c:pt idx="32">
                  <c:v>465.4182055214161</c:v>
                </c:pt>
                <c:pt idx="33">
                  <c:v>493.10631643926263</c:v>
                </c:pt>
                <c:pt idx="34">
                  <c:v>521.13037828891368</c:v>
                </c:pt>
                <c:pt idx="35">
                  <c:v>549.31158955124044</c:v>
                </c:pt>
                <c:pt idx="36">
                  <c:v>577.56694981149508</c:v>
                </c:pt>
                <c:pt idx="37">
                  <c:v>605.82849287275849</c:v>
                </c:pt>
                <c:pt idx="38">
                  <c:v>634.37997278573596</c:v>
                </c:pt>
                <c:pt idx="39">
                  <c:v>662.83529514945837</c:v>
                </c:pt>
                <c:pt idx="40">
                  <c:v>691.13917961648804</c:v>
                </c:pt>
                <c:pt idx="41">
                  <c:v>719.37836493460952</c:v>
                </c:pt>
                <c:pt idx="42">
                  <c:v>747.81923082867934</c:v>
                </c:pt>
                <c:pt idx="43">
                  <c:v>776.02212313967721</c:v>
                </c:pt>
                <c:pt idx="44">
                  <c:v>803.94579600910379</c:v>
                </c:pt>
                <c:pt idx="45">
                  <c:v>831.552072741757</c:v>
                </c:pt>
                <c:pt idx="46">
                  <c:v>858.80564256783691</c:v>
                </c:pt>
                <c:pt idx="47">
                  <c:v>885.67387108027367</c:v>
                </c:pt>
                <c:pt idx="48">
                  <c:v>912.12662342290969</c:v>
                </c:pt>
                <c:pt idx="49">
                  <c:v>938.1360993677846</c:v>
                </c:pt>
                <c:pt idx="50">
                  <c:v>963.67667947817824</c:v>
                </c:pt>
                <c:pt idx="51">
                  <c:v>988.72478160854416</c:v>
                </c:pt>
                <c:pt idx="52">
                  <c:v>1013.2587270431745</c:v>
                </c:pt>
                <c:pt idx="53">
                  <c:v>1037.2586156227837</c:v>
                </c:pt>
                <c:pt idx="54">
                  <c:v>1060.7065249568914</c:v>
                </c:pt>
                <c:pt idx="55">
                  <c:v>1083.5886622328096</c:v>
                </c:pt>
                <c:pt idx="56">
                  <c:v>1105.8934920938634</c:v>
                </c:pt>
                <c:pt idx="57">
                  <c:v>1127.6114180690122</c:v>
                </c:pt>
                <c:pt idx="58">
                  <c:v>1148.72774971186</c:v>
                </c:pt>
                <c:pt idx="59">
                  <c:v>1169.2359763124925</c:v>
                </c:pt>
                <c:pt idx="60">
                  <c:v>1189.1311242900026</c:v>
                </c:pt>
                <c:pt idx="61">
                  <c:v>1208.4097142457319</c:v>
                </c:pt>
                <c:pt idx="62">
                  <c:v>1227.0696512891213</c:v>
                </c:pt>
                <c:pt idx="63">
                  <c:v>1245.1101253251993</c:v>
                </c:pt>
                <c:pt idx="64">
                  <c:v>1262.531517945891</c:v>
                </c:pt>
                <c:pt idx="65">
                  <c:v>1279.3353154797273</c:v>
                </c:pt>
                <c:pt idx="66">
                  <c:v>1295.5240277846451</c:v>
                </c:pt>
                <c:pt idx="67">
                  <c:v>1311.1011123966609</c:v>
                </c:pt>
                <c:pt idx="68">
                  <c:v>1326.0709036734152</c:v>
                </c:pt>
                <c:pt idx="69">
                  <c:v>1340.438546595944</c:v>
                </c:pt>
                <c:pt idx="70">
                  <c:v>1354.2099349148552</c:v>
                </c:pt>
                <c:pt idx="71">
                  <c:v>1367.3916533482432</c:v>
                </c:pt>
                <c:pt idx="72">
                  <c:v>1379.9909235584428</c:v>
                </c:pt>
                <c:pt idx="73">
                  <c:v>1392.1148142154959</c:v>
                </c:pt>
                <c:pt idx="74">
                  <c:v>1403.7687205513948</c:v>
                </c:pt>
                <c:pt idx="75">
                  <c:v>1414.9584346752488</c:v>
                </c:pt>
                <c:pt idx="76">
                  <c:v>1425.6900936072727</c:v>
                </c:pt>
                <c:pt idx="77">
                  <c:v>1435.9701334518218</c:v>
                </c:pt>
                <c:pt idx="78">
                  <c:v>1445.8053835046949</c:v>
                </c:pt>
                <c:pt idx="79">
                  <c:v>1455.2028970454501</c:v>
                </c:pt>
                <c:pt idx="80">
                  <c:v>1464.1699159844629</c:v>
                </c:pt>
                <c:pt idx="81">
                  <c:v>1472.7138358344184</c:v>
                </c:pt>
                <c:pt idx="82">
                  <c:v>1480.842173171256</c:v>
                </c:pt>
                <c:pt idx="83">
                  <c:v>1488.562535364563</c:v>
                </c:pt>
                <c:pt idx="84">
                  <c:v>1495.8825924262601</c:v>
                </c:pt>
                <c:pt idx="85">
                  <c:v>1502.8100508367306</c:v>
                </c:pt>
                <c:pt idx="86">
                  <c:v>1509.3526292173597</c:v>
                </c:pt>
                <c:pt idx="87">
                  <c:v>1515.5180357273666</c:v>
                </c:pt>
                <c:pt idx="88">
                  <c:v>1521.3139470712824</c:v>
                </c:pt>
                <c:pt idx="89">
                  <c:v>1526.7479890112461</c:v>
                </c:pt>
                <c:pt idx="90">
                  <c:v>1531.8277182855188</c:v>
                </c:pt>
                <c:pt idx="91">
                  <c:v>1536.5606058414651</c:v>
                </c:pt>
                <c:pt idx="92">
                  <c:v>1540.9682214962581</c:v>
                </c:pt>
                <c:pt idx="93">
                  <c:v>1545.0552084160458</c:v>
                </c:pt>
                <c:pt idx="94">
                  <c:v>1548.826196173362</c:v>
                </c:pt>
                <c:pt idx="95">
                  <c:v>1552.2857894964297</c:v>
                </c:pt>
                <c:pt idx="96">
                  <c:v>1555.4385581803633</c:v>
                </c:pt>
                <c:pt idx="97">
                  <c:v>1558.2890280490856</c:v>
                </c:pt>
                <c:pt idx="98">
                  <c:v>1560.8416701924373</c:v>
                </c:pt>
                <c:pt idx="99">
                  <c:v>1563.1008936972512</c:v>
                </c:pt>
                <c:pt idx="100">
                  <c:v>1565.0710391751193</c:v>
                </c:pt>
                <c:pt idx="101">
                  <c:v>1566.756373096988</c:v>
                </c:pt>
                <c:pt idx="102">
                  <c:v>1568.1610828809578</c:v>
                </c:pt>
                <c:pt idx="103">
                  <c:v>1569.2892726841901</c:v>
                </c:pt>
                <c:pt idx="104">
                  <c:v>1570.1449598529134</c:v>
                </c:pt>
                <c:pt idx="105">
                  <c:v>1570.7320719875079</c:v>
                </c:pt>
                <c:pt idx="106">
                  <c:v>1571.0544445822798</c:v>
                </c:pt>
                <c:pt idx="107">
                  <c:v>1571.1158192022051</c:v>
                </c:pt>
                <c:pt idx="108">
                  <c:v>1570.9198421611295</c:v>
                </c:pt>
                <c:pt idx="109">
                  <c:v>1570.4700636682808</c:v>
                </c:pt>
                <c:pt idx="110">
                  <c:v>1569.7699374118899</c:v>
                </c:pt>
              </c:numCache>
            </c:numRef>
          </c:val>
        </c:ser>
        <c:ser>
          <c:idx val="4"/>
          <c:order val="4"/>
          <c:tx>
            <c:strRef>
              <c:f>Electricity!$A$735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Electricity!$B$730:$DH$730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Electricity!$B$735:$DH$735</c:f>
              <c:numCache>
                <c:formatCode>_-* #,##0.0\ _€_-;\-* #,##0.0\ _€_-;_-* "-"??\ _€_-;_-@_-</c:formatCode>
                <c:ptCount val="111"/>
                <c:pt idx="0">
                  <c:v>2162.3638530118105</c:v>
                </c:pt>
                <c:pt idx="1">
                  <c:v>2209.9802614619589</c:v>
                </c:pt>
                <c:pt idx="2">
                  <c:v>2212.6438988929185</c:v>
                </c:pt>
                <c:pt idx="3">
                  <c:v>2344.4790627383945</c:v>
                </c:pt>
                <c:pt idx="4">
                  <c:v>2357.3251735503836</c:v>
                </c:pt>
                <c:pt idx="5">
                  <c:v>2482.6078291397052</c:v>
                </c:pt>
                <c:pt idx="6">
                  <c:v>2517.8400021927159</c:v>
                </c:pt>
                <c:pt idx="7">
                  <c:v>2559.5964547615617</c:v>
                </c:pt>
                <c:pt idx="8">
                  <c:v>2595.8991070723318</c:v>
                </c:pt>
                <c:pt idx="9">
                  <c:v>2620.4069229726319</c:v>
                </c:pt>
                <c:pt idx="10">
                  <c:v>2652.1087483930205</c:v>
                </c:pt>
                <c:pt idx="11">
                  <c:v>2589.3303796266341</c:v>
                </c:pt>
                <c:pt idx="12">
                  <c:v>2637.8667367383832</c:v>
                </c:pt>
                <c:pt idx="13">
                  <c:v>2636.2424337338207</c:v>
                </c:pt>
                <c:pt idx="14">
                  <c:v>2798.1084007524041</c:v>
                </c:pt>
                <c:pt idx="15">
                  <c:v>2910.1447770103064</c:v>
                </c:pt>
                <c:pt idx="16">
                  <c:v>3024.0547482248207</c:v>
                </c:pt>
                <c:pt idx="17">
                  <c:v>3077.2663220067498</c:v>
                </c:pt>
                <c:pt idx="18">
                  <c:v>3232.4030651035068</c:v>
                </c:pt>
                <c:pt idx="19">
                  <c:v>3271.6289540407834</c:v>
                </c:pt>
                <c:pt idx="20">
                  <c:v>3343.1210308203695</c:v>
                </c:pt>
                <c:pt idx="21">
                  <c:v>3412.7985037642761</c:v>
                </c:pt>
                <c:pt idx="22">
                  <c:v>3480.7401468582711</c:v>
                </c:pt>
                <c:pt idx="23">
                  <c:v>3547.0222721587247</c:v>
                </c:pt>
                <c:pt idx="24">
                  <c:v>3611.7188561164835</c:v>
                </c:pt>
                <c:pt idx="25">
                  <c:v>3674.9016623379712</c:v>
                </c:pt>
                <c:pt idx="26">
                  <c:v>3736.6403609981717</c:v>
                </c:pt>
                <c:pt idx="27">
                  <c:v>3797.0026451150889</c:v>
                </c:pt>
                <c:pt idx="28">
                  <c:v>3856.0543438908262</c:v>
                </c:pt>
                <c:pt idx="29">
                  <c:v>3913.8595333201606</c:v>
                </c:pt>
                <c:pt idx="30">
                  <c:v>3970.4806442638637</c:v>
                </c:pt>
                <c:pt idx="31">
                  <c:v>4025.9604102364456</c:v>
                </c:pt>
                <c:pt idx="32">
                  <c:v>4080.3405084642918</c:v>
                </c:pt>
                <c:pt idx="33">
                  <c:v>4133.6617028708406</c:v>
                </c:pt>
                <c:pt idx="34">
                  <c:v>4185.9588543937407</c:v>
                </c:pt>
                <c:pt idx="35">
                  <c:v>4237.2654323280585</c:v>
                </c:pt>
                <c:pt idx="36">
                  <c:v>4287.6135894130166</c:v>
                </c:pt>
                <c:pt idx="37">
                  <c:v>4337.0342313338406</c:v>
                </c:pt>
                <c:pt idx="38">
                  <c:v>4385.5570807446275</c:v>
                </c:pt>
                <c:pt idx="39">
                  <c:v>4433.2107359375195</c:v>
                </c:pt>
                <c:pt idx="40">
                  <c:v>4480.0227243033432</c:v>
                </c:pt>
                <c:pt idx="41">
                  <c:v>4526.0195507482185</c:v>
                </c:pt>
                <c:pt idx="42">
                  <c:v>4571.2267412500123</c:v>
                </c:pt>
                <c:pt idx="43">
                  <c:v>4615.6688817565146</c:v>
                </c:pt>
                <c:pt idx="44">
                  <c:v>4659.3696526456515</c:v>
                </c:pt>
                <c:pt idx="45">
                  <c:v>4702.3518589842415</c:v>
                </c:pt>
                <c:pt idx="46">
                  <c:v>4744.6374568376195</c:v>
                </c:pt>
                <c:pt idx="47">
                  <c:v>4786.2475758964665</c:v>
                </c:pt>
                <c:pt idx="48">
                  <c:v>4827.2025387000494</c:v>
                </c:pt>
                <c:pt idx="49">
                  <c:v>4867.5218767457345</c:v>
                </c:pt>
                <c:pt idx="50">
                  <c:v>4907.2243437840325</c:v>
                </c:pt>
                <c:pt idx="51">
                  <c:v>4946.3279266055051</c:v>
                </c:pt>
                <c:pt idx="52">
                  <c:v>4984.8498536308689</c:v>
                </c:pt>
                <c:pt idx="53">
                  <c:v>5022.806601619206</c:v>
                </c:pt>
                <c:pt idx="54">
                  <c:v>5060.2139008093181</c:v>
                </c:pt>
                <c:pt idx="55">
                  <c:v>5097.0867388088118</c:v>
                </c:pt>
                <c:pt idx="56">
                  <c:v>5133.4393635412525</c:v>
                </c:pt>
                <c:pt idx="57">
                  <c:v>5169.2852855566634</c:v>
                </c:pt>
                <c:pt idx="58">
                  <c:v>5204.6372800023182</c:v>
                </c:pt>
                <c:pt idx="59">
                  <c:v>5239.5073885413112</c:v>
                </c:pt>
                <c:pt idx="60">
                  <c:v>5273.9069214939827</c:v>
                </c:pt>
                <c:pt idx="61">
                  <c:v>5307.8464604637165</c:v>
                </c:pt>
                <c:pt idx="62">
                  <c:v>5341.3358616929645</c:v>
                </c:pt>
                <c:pt idx="63">
                  <c:v>5374.3842603777102</c:v>
                </c:pt>
                <c:pt idx="64">
                  <c:v>5407.000076149975</c:v>
                </c:pt>
                <c:pt idx="65">
                  <c:v>5439.1910199177328</c:v>
                </c:pt>
                <c:pt idx="66">
                  <c:v>5470.9641022299029</c:v>
                </c:pt>
                <c:pt idx="67">
                  <c:v>5502.3256433121514</c:v>
                </c:pt>
                <c:pt idx="68">
                  <c:v>5533.2812848954618</c:v>
                </c:pt>
                <c:pt idx="69">
                  <c:v>5563.8360039361669</c:v>
                </c:pt>
                <c:pt idx="70">
                  <c:v>5593.9941283016242</c:v>
                </c:pt>
                <c:pt idx="71">
                  <c:v>5623.7593544714355</c:v>
                </c:pt>
                <c:pt idx="72">
                  <c:v>5653.1347672798811</c:v>
                </c:pt>
                <c:pt idx="73">
                  <c:v>5682.1228617011921</c:v>
                </c:pt>
                <c:pt idx="74">
                  <c:v>5710.7255666554529</c:v>
                </c:pt>
                <c:pt idx="75">
                  <c:v>5738.9442707904109</c:v>
                </c:pt>
                <c:pt idx="76">
                  <c:v>5766.7798501719471</c:v>
                </c:pt>
                <c:pt idx="77">
                  <c:v>5794.2326977951434</c:v>
                </c:pt>
                <c:pt idx="78">
                  <c:v>5821.3027548080618</c:v>
                </c:pt>
                <c:pt idx="79">
                  <c:v>5847.9895433217125</c:v>
                </c:pt>
                <c:pt idx="80">
                  <c:v>5874.2922006627823</c:v>
                </c:pt>
                <c:pt idx="81">
                  <c:v>5900.2095149102888</c:v>
                </c:pt>
                <c:pt idx="82">
                  <c:v>5925.7399615439108</c:v>
                </c:pt>
                <c:pt idx="83">
                  <c:v>5950.8817410194742</c:v>
                </c:pt>
                <c:pt idx="84">
                  <c:v>5975.6328170778525</c:v>
                </c:pt>
                <c:pt idx="85">
                  <c:v>5999.9909555849172</c:v>
                </c:pt>
                <c:pt idx="86">
                  <c:v>6023.9537636948635</c:v>
                </c:pt>
                <c:pt idx="87">
                  <c:v>6047.5187291247184</c:v>
                </c:pt>
                <c:pt idx="88">
                  <c:v>6070.6832593263825</c:v>
                </c:pt>
                <c:pt idx="89">
                  <c:v>6093.4447203422806</c:v>
                </c:pt>
                <c:pt idx="90">
                  <c:v>6115.8004751327726</c:v>
                </c:pt>
                <c:pt idx="91">
                  <c:v>6137.7479211672908</c:v>
                </c:pt>
                <c:pt idx="92">
                  <c:v>6159.2845270768912</c:v>
                </c:pt>
                <c:pt idx="93">
                  <c:v>6180.4078681731071</c:v>
                </c:pt>
                <c:pt idx="94">
                  <c:v>6201.1156606470131</c:v>
                </c:pt>
                <c:pt idx="95">
                  <c:v>6221.4057942728205</c:v>
                </c:pt>
                <c:pt idx="96">
                  <c:v>6241.2763634521998</c:v>
                </c:pt>
                <c:pt idx="97">
                  <c:v>6260.7256964481912</c:v>
                </c:pt>
                <c:pt idx="98">
                  <c:v>6279.7523826720671</c:v>
                </c:pt>
                <c:pt idx="99">
                  <c:v>6298.3552979011029</c:v>
                </c:pt>
                <c:pt idx="100">
                  <c:v>6316.5336273209805</c:v>
                </c:pt>
                <c:pt idx="101">
                  <c:v>6334.2868863031135</c:v>
                </c:pt>
                <c:pt idx="102">
                  <c:v>6351.6149388434424</c:v>
                </c:pt>
                <c:pt idx="103">
                  <c:v>6368.5180136066538</c:v>
                </c:pt>
                <c:pt idx="104">
                  <c:v>6384.996717536641</c:v>
                </c:pt>
                <c:pt idx="105">
                  <c:v>6401.0520470110514</c:v>
                </c:pt>
                <c:pt idx="106">
                  <c:v>6416.6853965346527</c:v>
                </c:pt>
                <c:pt idx="107">
                  <c:v>6431.8985649827728</c:v>
                </c:pt>
                <c:pt idx="108">
                  <c:v>6446.6937594218853</c:v>
                </c:pt>
                <c:pt idx="109">
                  <c:v>6461.0735965499507</c:v>
                </c:pt>
                <c:pt idx="110">
                  <c:v>6475.0411018136556</c:v>
                </c:pt>
              </c:numCache>
            </c:numRef>
          </c:val>
        </c:ser>
        <c:ser>
          <c:idx val="5"/>
          <c:order val="5"/>
          <c:tx>
            <c:strRef>
              <c:f>Electricity!$A$736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c:spPr>
          <c:cat>
            <c:numRef>
              <c:f>Electricity!$B$730:$DH$730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Electricity!$B$736:$DH$736</c:f>
              <c:numCache>
                <c:formatCode>_-* #,##0.0\ _€_-;\-* #,##0.0\ _€_-;_-* "-"??\ _€_-;_-@_-</c:formatCode>
                <c:ptCount val="111"/>
                <c:pt idx="0">
                  <c:v>2.0385659179687474</c:v>
                </c:pt>
                <c:pt idx="1">
                  <c:v>2.7180878906250001</c:v>
                </c:pt>
                <c:pt idx="2">
                  <c:v>3.6241171875000018</c:v>
                </c:pt>
                <c:pt idx="3">
                  <c:v>4.8321562499999926</c:v>
                </c:pt>
                <c:pt idx="4">
                  <c:v>6.4428749999999964</c:v>
                </c:pt>
                <c:pt idx="5">
                  <c:v>8.5905000000000005</c:v>
                </c:pt>
                <c:pt idx="6">
                  <c:v>11.454000000000002</c:v>
                </c:pt>
                <c:pt idx="7">
                  <c:v>15.272000000000002</c:v>
                </c:pt>
                <c:pt idx="8">
                  <c:v>20.306000000000001</c:v>
                </c:pt>
                <c:pt idx="9">
                  <c:v>27.864000000000004</c:v>
                </c:pt>
                <c:pt idx="10">
                  <c:v>36.902000000000001</c:v>
                </c:pt>
                <c:pt idx="11">
                  <c:v>49.859999999999992</c:v>
                </c:pt>
                <c:pt idx="12">
                  <c:v>64.076000000000008</c:v>
                </c:pt>
                <c:pt idx="13">
                  <c:v>80.60599999999998</c:v>
                </c:pt>
                <c:pt idx="14">
                  <c:v>95.826000000000008</c:v>
                </c:pt>
                <c:pt idx="15">
                  <c:v>118.79539999999997</c:v>
                </c:pt>
                <c:pt idx="16">
                  <c:v>148.61179999999996</c:v>
                </c:pt>
                <c:pt idx="17">
                  <c:v>188.00999999999996</c:v>
                </c:pt>
                <c:pt idx="18">
                  <c:v>244.31599999999997</c:v>
                </c:pt>
                <c:pt idx="19">
                  <c:v>320.96799999999979</c:v>
                </c:pt>
                <c:pt idx="20">
                  <c:v>385.82435638888825</c:v>
                </c:pt>
                <c:pt idx="21">
                  <c:v>456.15111643311025</c:v>
                </c:pt>
                <c:pt idx="22">
                  <c:v>531.58673029102943</c:v>
                </c:pt>
                <c:pt idx="23">
                  <c:v>611.63043836178883</c:v>
                </c:pt>
                <c:pt idx="24">
                  <c:v>695.7198686894618</c:v>
                </c:pt>
                <c:pt idx="25">
                  <c:v>783.9424829057624</c:v>
                </c:pt>
                <c:pt idx="26">
                  <c:v>876.04727899108798</c:v>
                </c:pt>
                <c:pt idx="27">
                  <c:v>971.79720715341648</c:v>
                </c:pt>
                <c:pt idx="28">
                  <c:v>1070.971825176518</c:v>
                </c:pt>
                <c:pt idx="29">
                  <c:v>1173.3684089025105</c:v>
                </c:pt>
                <c:pt idx="30">
                  <c:v>1278.7888407519356</c:v>
                </c:pt>
                <c:pt idx="31">
                  <c:v>1387.0462710265911</c:v>
                </c:pt>
                <c:pt idx="32">
                  <c:v>1497.9647376219571</c:v>
                </c:pt>
                <c:pt idx="33">
                  <c:v>1611.3787392564172</c:v>
                </c:pt>
                <c:pt idx="34">
                  <c:v>1727.1327930184923</c:v>
                </c:pt>
                <c:pt idx="35">
                  <c:v>1845.0812605824558</c:v>
                </c:pt>
                <c:pt idx="36">
                  <c:v>1965.0880475549045</c:v>
                </c:pt>
                <c:pt idx="37">
                  <c:v>2087.0263167093362</c:v>
                </c:pt>
                <c:pt idx="38">
                  <c:v>2210.7820658772907</c:v>
                </c:pt>
                <c:pt idx="39">
                  <c:v>2336.2672709480203</c:v>
                </c:pt>
                <c:pt idx="40">
                  <c:v>2463.401119056442</c:v>
                </c:pt>
                <c:pt idx="41">
                  <c:v>2592.1098303874192</c:v>
                </c:pt>
                <c:pt idx="42">
                  <c:v>2722.3264894383242</c:v>
                </c:pt>
                <c:pt idx="43">
                  <c:v>2853.9908084984445</c:v>
                </c:pt>
                <c:pt idx="44">
                  <c:v>2987.0486320982877</c:v>
                </c:pt>
                <c:pt idx="45">
                  <c:v>3121.4518206838502</c:v>
                </c:pt>
                <c:pt idx="46">
                  <c:v>3257.1581418059486</c:v>
                </c:pt>
                <c:pt idx="47">
                  <c:v>3394.1311687016992</c:v>
                </c:pt>
                <c:pt idx="48">
                  <c:v>3532.3401876938342</c:v>
                </c:pt>
                <c:pt idx="49">
                  <c:v>3671.7601196624892</c:v>
                </c:pt>
                <c:pt idx="50">
                  <c:v>3812.3714480829312</c:v>
                </c:pt>
                <c:pt idx="51">
                  <c:v>3954.1601535610912</c:v>
                </c:pt>
                <c:pt idx="52">
                  <c:v>4097.1176548054318</c:v>
                </c:pt>
                <c:pt idx="53">
                  <c:v>4241.2407559494768</c:v>
                </c:pt>
                <c:pt idx="54">
                  <c:v>4386.5316000387884</c:v>
                </c:pt>
                <c:pt idx="55">
                  <c:v>4532.9976286506344</c:v>
                </c:pt>
                <c:pt idx="56">
                  <c:v>4680.6515476210407</c:v>
                </c:pt>
                <c:pt idx="57">
                  <c:v>4829.5112988595456</c:v>
                </c:pt>
                <c:pt idx="58">
                  <c:v>4979.6000382388929</c:v>
                </c:pt>
                <c:pt idx="59">
                  <c:v>5130.9461195556751</c:v>
                </c:pt>
                <c:pt idx="60">
                  <c:v>5283.583084563641</c:v>
                </c:pt>
                <c:pt idx="61">
                  <c:v>5437.362028359611</c:v>
                </c:pt>
                <c:pt idx="62">
                  <c:v>5592.163526635205</c:v>
                </c:pt>
                <c:pt idx="63">
                  <c:v>5747.8599910911717</c:v>
                </c:pt>
                <c:pt idx="64">
                  <c:v>5904.3157533109425</c:v>
                </c:pt>
                <c:pt idx="65">
                  <c:v>6061.3871690095011</c:v>
                </c:pt>
                <c:pt idx="66">
                  <c:v>6218.9264943911448</c:v>
                </c:pt>
                <c:pt idx="67">
                  <c:v>6376.7815425842109</c:v>
                </c:pt>
                <c:pt idx="68">
                  <c:v>6534.8068426015625</c:v>
                </c:pt>
                <c:pt idx="69">
                  <c:v>6692.9536425696824</c:v>
                </c:pt>
                <c:pt idx="70">
                  <c:v>6851.191126837346</c:v>
                </c:pt>
                <c:pt idx="71">
                  <c:v>7009.4836774790692</c:v>
                </c:pt>
                <c:pt idx="72">
                  <c:v>7167.7908541038523</c:v>
                </c:pt>
                <c:pt idx="73">
                  <c:v>7326.0671819120125</c:v>
                </c:pt>
                <c:pt idx="74">
                  <c:v>7484.2601722368108</c:v>
                </c:pt>
                <c:pt idx="75">
                  <c:v>7642.3099522329785</c:v>
                </c:pt>
                <c:pt idx="76">
                  <c:v>7800.1493835712654</c:v>
                </c:pt>
                <c:pt idx="77">
                  <c:v>7957.7042163175138</c:v>
                </c:pt>
                <c:pt idx="78">
                  <c:v>8114.8932821662684</c:v>
                </c:pt>
                <c:pt idx="79">
                  <c:v>8271.6287624978067</c:v>
                </c:pt>
                <c:pt idx="80">
                  <c:v>8427.8164989740071</c:v>
                </c:pt>
                <c:pt idx="81">
                  <c:v>8583.3563365677874</c:v>
                </c:pt>
                <c:pt idx="82">
                  <c:v>8738.1424977733168</c:v>
                </c:pt>
                <c:pt idx="83">
                  <c:v>8892.0639864373479</c:v>
                </c:pt>
                <c:pt idx="84">
                  <c:v>9045.0112940461295</c:v>
                </c:pt>
                <c:pt idx="85">
                  <c:v>9196.8838230679994</c:v>
                </c:pt>
                <c:pt idx="86">
                  <c:v>9347.5769510446535</c:v>
                </c:pt>
                <c:pt idx="87">
                  <c:v>9496.9824660857103</c:v>
                </c:pt>
                <c:pt idx="88">
                  <c:v>9644.9890223598322</c:v>
                </c:pt>
                <c:pt idx="89">
                  <c:v>9791.4824878726504</c:v>
                </c:pt>
                <c:pt idx="90">
                  <c:v>9936.3484897544058</c:v>
                </c:pt>
                <c:pt idx="91">
                  <c:v>10079.472880921321</c:v>
                </c:pt>
                <c:pt idx="92">
                  <c:v>10220.739943957195</c:v>
                </c:pt>
                <c:pt idx="93">
                  <c:v>10360.049036398806</c:v>
                </c:pt>
                <c:pt idx="94">
                  <c:v>10497.307728248808</c:v>
                </c:pt>
                <c:pt idx="95">
                  <c:v>10632.423311110546</c:v>
                </c:pt>
                <c:pt idx="96">
                  <c:v>10765.303201524806</c:v>
                </c:pt>
                <c:pt idx="97">
                  <c:v>10895.855390498389</c:v>
                </c:pt>
                <c:pt idx="98">
                  <c:v>11023.988568131921</c:v>
                </c:pt>
                <c:pt idx="99">
                  <c:v>11149.612391186934</c:v>
                </c:pt>
                <c:pt idx="100">
                  <c:v>11272.637923811286</c:v>
                </c:pt>
                <c:pt idx="101">
                  <c:v>11393.00585862735</c:v>
                </c:pt>
                <c:pt idx="102">
                  <c:v>11490.134961735226</c:v>
                </c:pt>
                <c:pt idx="103">
                  <c:v>11576.823802128551</c:v>
                </c:pt>
                <c:pt idx="104">
                  <c:v>11661.645959924545</c:v>
                </c:pt>
                <c:pt idx="105">
                  <c:v>11744.639798947139</c:v>
                </c:pt>
                <c:pt idx="106">
                  <c:v>11825.843962147355</c:v>
                </c:pt>
                <c:pt idx="107">
                  <c:v>11905.296359535996</c:v>
                </c:pt>
                <c:pt idx="108">
                  <c:v>11983.034160075033</c:v>
                </c:pt>
                <c:pt idx="109">
                  <c:v>12059.093783575669</c:v>
                </c:pt>
                <c:pt idx="110">
                  <c:v>12133.510892678187</c:v>
                </c:pt>
              </c:numCache>
            </c:numRef>
          </c:val>
        </c:ser>
        <c:ser>
          <c:idx val="6"/>
          <c:order val="6"/>
          <c:tx>
            <c:strRef>
              <c:f>Electricity!$A$737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cat>
            <c:numRef>
              <c:f>Electricity!$B$730:$DH$730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Electricity!$B$737:$DH$737</c:f>
              <c:numCache>
                <c:formatCode>_-* #,##0.0\ _€_-;\-* #,##0.0\ _€_-;_-* "-"??\ _€_-;_-@_-</c:formatCode>
                <c:ptCount val="111"/>
                <c:pt idx="0">
                  <c:v>0.17713654997803588</c:v>
                </c:pt>
                <c:pt idx="1">
                  <c:v>0.22142068747254495</c:v>
                </c:pt>
                <c:pt idx="2">
                  <c:v>0.27677585934068133</c:v>
                </c:pt>
                <c:pt idx="3">
                  <c:v>0.34596982417585187</c:v>
                </c:pt>
                <c:pt idx="4">
                  <c:v>0.43246228021981487</c:v>
                </c:pt>
                <c:pt idx="5">
                  <c:v>0.54057785027476779</c:v>
                </c:pt>
                <c:pt idx="6">
                  <c:v>0.67572231284346018</c:v>
                </c:pt>
                <c:pt idx="7">
                  <c:v>1.0257761364570619</c:v>
                </c:pt>
                <c:pt idx="8">
                  <c:v>1.410769331547006</c:v>
                </c:pt>
                <c:pt idx="9">
                  <c:v>1.9275286363220792</c:v>
                </c:pt>
                <c:pt idx="10">
                  <c:v>2.5381605</c:v>
                </c:pt>
                <c:pt idx="11">
                  <c:v>3.00139590164398</c:v>
                </c:pt>
                <c:pt idx="12">
                  <c:v>3.6455795121785699</c:v>
                </c:pt>
                <c:pt idx="13">
                  <c:v>4.4986716491259795</c:v>
                </c:pt>
                <c:pt idx="14">
                  <c:v>6.1222571531609953</c:v>
                </c:pt>
                <c:pt idx="15">
                  <c:v>8.235813764221513</c:v>
                </c:pt>
                <c:pt idx="16">
                  <c:v>10.44195</c:v>
                </c:pt>
                <c:pt idx="17">
                  <c:v>13.949100000000001</c:v>
                </c:pt>
                <c:pt idx="18">
                  <c:v>23.137050000000034</c:v>
                </c:pt>
                <c:pt idx="19">
                  <c:v>33.747060000000005</c:v>
                </c:pt>
                <c:pt idx="20">
                  <c:v>43.196600436956061</c:v>
                </c:pt>
                <c:pt idx="21">
                  <c:v>53.770204318166009</c:v>
                </c:pt>
                <c:pt idx="22">
                  <c:v>65.495956308518203</c:v>
                </c:pt>
                <c:pt idx="23">
                  <c:v>78.36714578550226</c:v>
                </c:pt>
                <c:pt idx="24">
                  <c:v>92.377606643206192</c:v>
                </c:pt>
                <c:pt idx="25">
                  <c:v>107.52159868635786</c:v>
                </c:pt>
                <c:pt idx="26">
                  <c:v>123.79364949585523</c:v>
                </c:pt>
                <c:pt idx="27">
                  <c:v>141.00722294405037</c:v>
                </c:pt>
                <c:pt idx="28">
                  <c:v>159.34511059615829</c:v>
                </c:pt>
                <c:pt idx="29">
                  <c:v>178.71485524858932</c:v>
                </c:pt>
                <c:pt idx="30">
                  <c:v>199.16034342576737</c:v>
                </c:pt>
                <c:pt idx="31">
                  <c:v>220.93054110091961</c:v>
                </c:pt>
                <c:pt idx="32">
                  <c:v>243.70659045709922</c:v>
                </c:pt>
                <c:pt idx="33">
                  <c:v>267.47189958416925</c:v>
                </c:pt>
                <c:pt idx="34">
                  <c:v>291.67823135081426</c:v>
                </c:pt>
                <c:pt idx="35">
                  <c:v>316.62153926642645</c:v>
                </c:pt>
                <c:pt idx="36">
                  <c:v>342.71684074870268</c:v>
                </c:pt>
                <c:pt idx="37">
                  <c:v>368.77564078025739</c:v>
                </c:pt>
                <c:pt idx="38">
                  <c:v>390.44053176560743</c:v>
                </c:pt>
                <c:pt idx="39">
                  <c:v>411.99520653337652</c:v>
                </c:pt>
                <c:pt idx="40">
                  <c:v>436.04986521418687</c:v>
                </c:pt>
                <c:pt idx="41">
                  <c:v>460.3062319788242</c:v>
                </c:pt>
                <c:pt idx="42">
                  <c:v>484.80301041310429</c:v>
                </c:pt>
                <c:pt idx="43">
                  <c:v>509.58092617725117</c:v>
                </c:pt>
                <c:pt idx="44">
                  <c:v>534.68286137520442</c:v>
                </c:pt>
                <c:pt idx="45">
                  <c:v>560.15399761020342</c:v>
                </c:pt>
                <c:pt idx="46">
                  <c:v>586.04196830497278</c:v>
                </c:pt>
                <c:pt idx="47">
                  <c:v>612.39702090391143</c:v>
                </c:pt>
                <c:pt idx="48">
                  <c:v>639.27218961646304</c:v>
                </c:pt>
                <c:pt idx="49">
                  <c:v>666.72347940550685</c:v>
                </c:pt>
                <c:pt idx="50">
                  <c:v>694.8100619722976</c:v>
                </c:pt>
                <c:pt idx="51">
                  <c:v>723.59448454046992</c:v>
                </c:pt>
                <c:pt idx="52">
                  <c:v>753.14289229613553</c:v>
                </c:pt>
                <c:pt idx="53">
                  <c:v>783.52526539931978</c:v>
                </c:pt>
                <c:pt idx="54">
                  <c:v>814.81567154425977</c:v>
                </c:pt>
                <c:pt idx="55">
                  <c:v>847.0925351126001</c:v>
                </c:pt>
                <c:pt idx="56">
                  <c:v>880.43892403469624</c:v>
                </c:pt>
                <c:pt idx="57">
                  <c:v>914.94285555022918</c:v>
                </c:pt>
                <c:pt idx="58">
                  <c:v>950.69762214065292</c:v>
                </c:pt>
                <c:pt idx="59">
                  <c:v>987.8021389928964</c:v>
                </c:pt>
                <c:pt idx="60">
                  <c:v>1026.3613144466428</c:v>
                </c:pt>
                <c:pt idx="61">
                  <c:v>1066.486444976872</c:v>
                </c:pt>
                <c:pt idx="62">
                  <c:v>1108.2956363695366</c:v>
                </c:pt>
                <c:pt idx="63">
                  <c:v>1151.9142528618488</c:v>
                </c:pt>
                <c:pt idx="64">
                  <c:v>1197.4753961400911</c:v>
                </c:pt>
                <c:pt idx="65">
                  <c:v>1245.1204162177</c:v>
                </c:pt>
                <c:pt idx="66">
                  <c:v>1294.9994563553146</c:v>
                </c:pt>
                <c:pt idx="67">
                  <c:v>1347.2720343329099</c:v>
                </c:pt>
                <c:pt idx="68">
                  <c:v>1402.107662543106</c:v>
                </c:pt>
                <c:pt idx="69">
                  <c:v>1459.6865095444555</c:v>
                </c:pt>
                <c:pt idx="70">
                  <c:v>1520.2001058953808</c:v>
                </c:pt>
                <c:pt idx="71">
                  <c:v>1583.8520972836357</c:v>
                </c:pt>
                <c:pt idx="72">
                  <c:v>1650.8590481741146</c:v>
                </c:pt>
                <c:pt idx="73">
                  <c:v>1721.4512994201709</c:v>
                </c:pt>
                <c:pt idx="74">
                  <c:v>1795.8738835214378</c:v>
                </c:pt>
                <c:pt idx="75">
                  <c:v>1874.3875014656471</c:v>
                </c:pt>
                <c:pt idx="76">
                  <c:v>1957.2695653640301</c:v>
                </c:pt>
                <c:pt idx="77">
                  <c:v>2044.8153113812564</c:v>
                </c:pt>
                <c:pt idx="78">
                  <c:v>2137.3389877722529</c:v>
                </c:pt>
                <c:pt idx="79">
                  <c:v>2235.1751231716621</c:v>
                </c:pt>
                <c:pt idx="80">
                  <c:v>2338.6798806383163</c:v>
                </c:pt>
                <c:pt idx="81">
                  <c:v>2448.2325033386742</c:v>
                </c:pt>
                <c:pt idx="82">
                  <c:v>2564.2368581614837</c:v>
                </c:pt>
                <c:pt idx="83">
                  <c:v>2687.1230839928007</c:v>
                </c:pt>
                <c:pt idx="84">
                  <c:v>2817.34935184804</c:v>
                </c:pt>
                <c:pt idx="85">
                  <c:v>2955.4037445579502</c:v>
                </c:pt>
                <c:pt idx="86">
                  <c:v>3101.8062642408863</c:v>
                </c:pt>
                <c:pt idx="87">
                  <c:v>3257.1109763665222</c:v>
                </c:pt>
                <c:pt idx="88">
                  <c:v>3421.9082998294707</c:v>
                </c:pt>
                <c:pt idx="89">
                  <c:v>3596.8274531074112</c:v>
                </c:pt>
                <c:pt idx="90">
                  <c:v>3782.5390672806502</c:v>
                </c:pt>
                <c:pt idx="91">
                  <c:v>3979.2133035056272</c:v>
                </c:pt>
                <c:pt idx="92">
                  <c:v>4186.966152047692</c:v>
                </c:pt>
                <c:pt idx="93">
                  <c:v>4405.853610998467</c:v>
                </c:pt>
                <c:pt idx="94">
                  <c:v>4635.8658366616828</c:v>
                </c:pt>
                <c:pt idx="95">
                  <c:v>4876.9213085450929</c:v>
                </c:pt>
                <c:pt idx="96">
                  <c:v>5128.8610530772066</c:v>
                </c:pt>
                <c:pt idx="97">
                  <c:v>5391.4429707208474</c:v>
                </c:pt>
                <c:pt idx="98">
                  <c:v>5664.3363110331684</c:v>
                </c:pt>
                <c:pt idx="99">
                  <c:v>5947.1163393809438</c:v>
                </c:pt>
                <c:pt idx="100">
                  <c:v>6239.2592374321684</c:v>
                </c:pt>
                <c:pt idx="101">
                  <c:v>6540.1489887208745</c:v>
                </c:pt>
                <c:pt idx="102">
                  <c:v>6849.0650003171104</c:v>
                </c:pt>
                <c:pt idx="103">
                  <c:v>7165.1738923931789</c:v>
                </c:pt>
                <c:pt idx="104">
                  <c:v>7487.5256010560015</c:v>
                </c:pt>
                <c:pt idx="105">
                  <c:v>7815.0498779684312</c:v>
                </c:pt>
                <c:pt idx="106">
                  <c:v>8146.5532043402745</c:v>
                </c:pt>
                <c:pt idx="107">
                  <c:v>8480.7161301359483</c:v>
                </c:pt>
                <c:pt idx="108">
                  <c:v>8816.0910420496093</c:v>
                </c:pt>
                <c:pt idx="109">
                  <c:v>9151.1003560174886</c:v>
                </c:pt>
                <c:pt idx="110">
                  <c:v>9484.035121864863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757184"/>
        <c:axId val="111758720"/>
      </c:areaChart>
      <c:catAx>
        <c:axId val="11175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175872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17587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/>
                  <a:t>TWh</a:t>
                </a:r>
              </a:p>
            </c:rich>
          </c:tx>
          <c:layout>
            <c:manualLayout>
              <c:xMode val="edge"/>
              <c:yMode val="edge"/>
              <c:x val="2.7220186585587693E-2"/>
              <c:y val="0.54488922755623292"/>
            </c:manualLayout>
          </c:layout>
          <c:overlay val="0"/>
          <c:spPr>
            <a:noFill/>
            <a:ln w="25400">
              <a:noFill/>
            </a:ln>
          </c:spPr>
        </c:title>
        <c:numFmt formatCode="_-* #,##0\ _€_-;\-* #,##0\ _€_-;_-* &quot;-&quot;??\ _€_-;_-@_-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175718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192437164191042"/>
          <c:y val="0.33402292873768447"/>
          <c:w val="0.15914585469060141"/>
          <c:h val="0.4164861585698034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Capacity Additions of </a:t>
            </a:r>
          </a:p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Nuclear Power Plants</a:t>
            </a:r>
          </a:p>
        </c:rich>
      </c:tx>
      <c:layout>
        <c:manualLayout>
          <c:xMode val="edge"/>
          <c:yMode val="edge"/>
          <c:x val="0.22535239796056422"/>
          <c:y val="3.31125846111341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294880103694636"/>
          <c:y val="0.2437122491471537"/>
          <c:w val="0.58716785482824285"/>
          <c:h val="0.58322081832794159"/>
        </c:manualLayout>
      </c:layout>
      <c:areaChart>
        <c:grouping val="stacked"/>
        <c:varyColors val="0"/>
        <c:ser>
          <c:idx val="0"/>
          <c:order val="0"/>
          <c:tx>
            <c:strRef>
              <c:f>Nuclear!$A$66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Nuclear!$V$65:$DH$65</c:f>
              <c:numCache>
                <c:formatCode>0</c:formatCode>
                <c:ptCount val="9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</c:numCache>
            </c:numRef>
          </c:cat>
          <c:val>
            <c:numRef>
              <c:f>Nuclear!$V$66:$DH$66</c:f>
              <c:numCache>
                <c:formatCode>_-* #,##0\ _€_-;\-* #,##0\ _€_-;_-* "-"??\ _€_-;_-@_-</c:formatCode>
                <c:ptCount val="9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1200</c:v>
                </c:pt>
                <c:pt idx="10">
                  <c:v>2400</c:v>
                </c:pt>
                <c:pt idx="11">
                  <c:v>6000</c:v>
                </c:pt>
                <c:pt idx="12">
                  <c:v>7000</c:v>
                </c:pt>
                <c:pt idx="13">
                  <c:v>8000</c:v>
                </c:pt>
                <c:pt idx="14">
                  <c:v>10000</c:v>
                </c:pt>
                <c:pt idx="15">
                  <c:v>12000</c:v>
                </c:pt>
                <c:pt idx="16">
                  <c:v>14000</c:v>
                </c:pt>
                <c:pt idx="17">
                  <c:v>14000</c:v>
                </c:pt>
                <c:pt idx="18">
                  <c:v>14000</c:v>
                </c:pt>
                <c:pt idx="19">
                  <c:v>14000</c:v>
                </c:pt>
                <c:pt idx="20">
                  <c:v>14000</c:v>
                </c:pt>
                <c:pt idx="21">
                  <c:v>14000</c:v>
                </c:pt>
                <c:pt idx="22">
                  <c:v>14000</c:v>
                </c:pt>
                <c:pt idx="23">
                  <c:v>14000</c:v>
                </c:pt>
                <c:pt idx="24">
                  <c:v>14000</c:v>
                </c:pt>
                <c:pt idx="25">
                  <c:v>14000</c:v>
                </c:pt>
                <c:pt idx="26">
                  <c:v>14000</c:v>
                </c:pt>
                <c:pt idx="27">
                  <c:v>14000</c:v>
                </c:pt>
                <c:pt idx="28">
                  <c:v>14000</c:v>
                </c:pt>
                <c:pt idx="29">
                  <c:v>14000</c:v>
                </c:pt>
                <c:pt idx="30">
                  <c:v>14000</c:v>
                </c:pt>
                <c:pt idx="31">
                  <c:v>14000</c:v>
                </c:pt>
                <c:pt idx="32">
                  <c:v>14000</c:v>
                </c:pt>
                <c:pt idx="33">
                  <c:v>14000</c:v>
                </c:pt>
                <c:pt idx="34">
                  <c:v>14000</c:v>
                </c:pt>
                <c:pt idx="35">
                  <c:v>12000</c:v>
                </c:pt>
                <c:pt idx="36">
                  <c:v>12000</c:v>
                </c:pt>
                <c:pt idx="37">
                  <c:v>12000</c:v>
                </c:pt>
                <c:pt idx="38">
                  <c:v>12000</c:v>
                </c:pt>
                <c:pt idx="39">
                  <c:v>12000</c:v>
                </c:pt>
                <c:pt idx="40">
                  <c:v>12000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7000</c:v>
                </c:pt>
                <c:pt idx="72">
                  <c:v>7000</c:v>
                </c:pt>
                <c:pt idx="73">
                  <c:v>7000</c:v>
                </c:pt>
                <c:pt idx="74">
                  <c:v>7000</c:v>
                </c:pt>
                <c:pt idx="75">
                  <c:v>7000</c:v>
                </c:pt>
                <c:pt idx="76">
                  <c:v>7000</c:v>
                </c:pt>
                <c:pt idx="77">
                  <c:v>7000</c:v>
                </c:pt>
                <c:pt idx="78">
                  <c:v>7000</c:v>
                </c:pt>
                <c:pt idx="79">
                  <c:v>7000</c:v>
                </c:pt>
                <c:pt idx="80">
                  <c:v>7000</c:v>
                </c:pt>
                <c:pt idx="81">
                  <c:v>7000</c:v>
                </c:pt>
                <c:pt idx="82">
                  <c:v>7000</c:v>
                </c:pt>
                <c:pt idx="83">
                  <c:v>7000</c:v>
                </c:pt>
                <c:pt idx="84">
                  <c:v>7000</c:v>
                </c:pt>
                <c:pt idx="85">
                  <c:v>7000</c:v>
                </c:pt>
                <c:pt idx="86">
                  <c:v>7000</c:v>
                </c:pt>
                <c:pt idx="87">
                  <c:v>7000</c:v>
                </c:pt>
                <c:pt idx="88">
                  <c:v>7000</c:v>
                </c:pt>
                <c:pt idx="89">
                  <c:v>7000</c:v>
                </c:pt>
                <c:pt idx="90">
                  <c:v>7000</c:v>
                </c:pt>
              </c:numCache>
            </c:numRef>
          </c:val>
        </c:ser>
        <c:ser>
          <c:idx val="1"/>
          <c:order val="1"/>
          <c:tx>
            <c:strRef>
              <c:f>Nuclear!$A$67</c:f>
              <c:strCache>
                <c:ptCount val="1"/>
                <c:pt idx="0">
                  <c:v>European Union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Nuclear!$V$65:$DH$65</c:f>
              <c:numCache>
                <c:formatCode>0</c:formatCode>
                <c:ptCount val="9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</c:numCache>
            </c:numRef>
          </c:cat>
          <c:val>
            <c:numRef>
              <c:f>Nuclear!$V$67:$DH$67</c:f>
              <c:numCache>
                <c:formatCode>_-* #,##0\ _€_-;\-* #,##0\ _€_-;_-* "-"??\ _€_-;_-@_-</c:formatCode>
                <c:ptCount val="91"/>
                <c:pt idx="1">
                  <c:v>0</c:v>
                </c:pt>
                <c:pt idx="2">
                  <c:v>1600</c:v>
                </c:pt>
                <c:pt idx="3">
                  <c:v>0</c:v>
                </c:pt>
                <c:pt idx="4">
                  <c:v>1600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4500</c:v>
                </c:pt>
                <c:pt idx="9">
                  <c:v>4500</c:v>
                </c:pt>
                <c:pt idx="10">
                  <c:v>6000</c:v>
                </c:pt>
                <c:pt idx="11">
                  <c:v>6000</c:v>
                </c:pt>
                <c:pt idx="12">
                  <c:v>6000</c:v>
                </c:pt>
                <c:pt idx="13">
                  <c:v>6000</c:v>
                </c:pt>
                <c:pt idx="14">
                  <c:v>6000</c:v>
                </c:pt>
                <c:pt idx="15">
                  <c:v>6000</c:v>
                </c:pt>
                <c:pt idx="16">
                  <c:v>6000</c:v>
                </c:pt>
                <c:pt idx="17">
                  <c:v>6000</c:v>
                </c:pt>
                <c:pt idx="18">
                  <c:v>6000</c:v>
                </c:pt>
                <c:pt idx="19">
                  <c:v>6000</c:v>
                </c:pt>
                <c:pt idx="20">
                  <c:v>6000</c:v>
                </c:pt>
                <c:pt idx="21">
                  <c:v>6000</c:v>
                </c:pt>
                <c:pt idx="22">
                  <c:v>6000</c:v>
                </c:pt>
                <c:pt idx="23">
                  <c:v>6000</c:v>
                </c:pt>
                <c:pt idx="24">
                  <c:v>6000</c:v>
                </c:pt>
                <c:pt idx="25">
                  <c:v>6000</c:v>
                </c:pt>
                <c:pt idx="26">
                  <c:v>6000</c:v>
                </c:pt>
                <c:pt idx="27">
                  <c:v>6000</c:v>
                </c:pt>
                <c:pt idx="28">
                  <c:v>6000</c:v>
                </c:pt>
                <c:pt idx="29">
                  <c:v>6000</c:v>
                </c:pt>
                <c:pt idx="30">
                  <c:v>6000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1000</c:v>
                </c:pt>
                <c:pt idx="66">
                  <c:v>1000</c:v>
                </c:pt>
                <c:pt idx="67">
                  <c:v>1000</c:v>
                </c:pt>
                <c:pt idx="68">
                  <c:v>1000</c:v>
                </c:pt>
                <c:pt idx="69">
                  <c:v>1000</c:v>
                </c:pt>
                <c:pt idx="70">
                  <c:v>1000</c:v>
                </c:pt>
                <c:pt idx="71">
                  <c:v>5000</c:v>
                </c:pt>
                <c:pt idx="72">
                  <c:v>5000</c:v>
                </c:pt>
                <c:pt idx="73">
                  <c:v>5000</c:v>
                </c:pt>
                <c:pt idx="74">
                  <c:v>5000</c:v>
                </c:pt>
                <c:pt idx="75">
                  <c:v>5000</c:v>
                </c:pt>
                <c:pt idx="76">
                  <c:v>5000</c:v>
                </c:pt>
                <c:pt idx="77">
                  <c:v>5000</c:v>
                </c:pt>
                <c:pt idx="78">
                  <c:v>5000</c:v>
                </c:pt>
                <c:pt idx="79">
                  <c:v>5000</c:v>
                </c:pt>
                <c:pt idx="80">
                  <c:v>5000</c:v>
                </c:pt>
                <c:pt idx="81">
                  <c:v>5000</c:v>
                </c:pt>
                <c:pt idx="82">
                  <c:v>5000</c:v>
                </c:pt>
                <c:pt idx="83">
                  <c:v>5000</c:v>
                </c:pt>
                <c:pt idx="84">
                  <c:v>5000</c:v>
                </c:pt>
                <c:pt idx="85">
                  <c:v>5000</c:v>
                </c:pt>
                <c:pt idx="86">
                  <c:v>5000</c:v>
                </c:pt>
                <c:pt idx="87">
                  <c:v>5000</c:v>
                </c:pt>
                <c:pt idx="88">
                  <c:v>5000</c:v>
                </c:pt>
                <c:pt idx="89">
                  <c:v>5000</c:v>
                </c:pt>
                <c:pt idx="90">
                  <c:v>5000</c:v>
                </c:pt>
              </c:numCache>
            </c:numRef>
          </c:val>
        </c:ser>
        <c:ser>
          <c:idx val="2"/>
          <c:order val="2"/>
          <c:tx>
            <c:strRef>
              <c:f>Nuclear!$A$68</c:f>
              <c:strCache>
                <c:ptCount val="1"/>
                <c:pt idx="0">
                  <c:v>Other Europe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Nuclear!$V$65:$DH$65</c:f>
              <c:numCache>
                <c:formatCode>0</c:formatCode>
                <c:ptCount val="9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</c:numCache>
            </c:numRef>
          </c:cat>
          <c:val>
            <c:numRef>
              <c:f>Nuclear!$V$68:$DH$68</c:f>
              <c:numCache>
                <c:formatCode>_-* #,##0\ _€_-;\-* #,##0\ _€_-;_-* "-"??\ _€_-;_-@_-</c:formatCode>
                <c:ptCount val="91"/>
                <c:pt idx="0">
                  <c:v>950</c:v>
                </c:pt>
                <c:pt idx="1">
                  <c:v>866</c:v>
                </c:pt>
                <c:pt idx="2">
                  <c:v>0</c:v>
                </c:pt>
                <c:pt idx="3">
                  <c:v>0</c:v>
                </c:pt>
                <c:pt idx="4">
                  <c:v>60</c:v>
                </c:pt>
                <c:pt idx="5">
                  <c:v>2170</c:v>
                </c:pt>
                <c:pt idx="6">
                  <c:v>2096</c:v>
                </c:pt>
                <c:pt idx="7">
                  <c:v>2096</c:v>
                </c:pt>
                <c:pt idx="8">
                  <c:v>2400</c:v>
                </c:pt>
                <c:pt idx="9">
                  <c:v>4000</c:v>
                </c:pt>
                <c:pt idx="10">
                  <c:v>4000</c:v>
                </c:pt>
                <c:pt idx="11">
                  <c:v>4000</c:v>
                </c:pt>
                <c:pt idx="12">
                  <c:v>4000</c:v>
                </c:pt>
                <c:pt idx="13">
                  <c:v>4000</c:v>
                </c:pt>
                <c:pt idx="14">
                  <c:v>4000</c:v>
                </c:pt>
                <c:pt idx="15">
                  <c:v>4000</c:v>
                </c:pt>
                <c:pt idx="16">
                  <c:v>4000</c:v>
                </c:pt>
                <c:pt idx="17">
                  <c:v>4000</c:v>
                </c:pt>
                <c:pt idx="18">
                  <c:v>4000</c:v>
                </c:pt>
                <c:pt idx="19">
                  <c:v>4000</c:v>
                </c:pt>
                <c:pt idx="20">
                  <c:v>4000</c:v>
                </c:pt>
                <c:pt idx="21">
                  <c:v>4000</c:v>
                </c:pt>
                <c:pt idx="22">
                  <c:v>4000</c:v>
                </c:pt>
                <c:pt idx="23">
                  <c:v>4000</c:v>
                </c:pt>
                <c:pt idx="24">
                  <c:v>4000</c:v>
                </c:pt>
                <c:pt idx="25">
                  <c:v>4000</c:v>
                </c:pt>
                <c:pt idx="26">
                  <c:v>4000</c:v>
                </c:pt>
                <c:pt idx="27">
                  <c:v>4000</c:v>
                </c:pt>
                <c:pt idx="28">
                  <c:v>4000</c:v>
                </c:pt>
                <c:pt idx="29">
                  <c:v>4000</c:v>
                </c:pt>
                <c:pt idx="30">
                  <c:v>4000</c:v>
                </c:pt>
                <c:pt idx="31">
                  <c:v>4000</c:v>
                </c:pt>
                <c:pt idx="32">
                  <c:v>4000</c:v>
                </c:pt>
                <c:pt idx="33">
                  <c:v>4000</c:v>
                </c:pt>
                <c:pt idx="34">
                  <c:v>4000</c:v>
                </c:pt>
                <c:pt idx="35">
                  <c:v>4000</c:v>
                </c:pt>
                <c:pt idx="36">
                  <c:v>4000</c:v>
                </c:pt>
                <c:pt idx="37">
                  <c:v>4000</c:v>
                </c:pt>
                <c:pt idx="38">
                  <c:v>4000</c:v>
                </c:pt>
                <c:pt idx="39">
                  <c:v>4000</c:v>
                </c:pt>
                <c:pt idx="40">
                  <c:v>3000</c:v>
                </c:pt>
                <c:pt idx="41">
                  <c:v>3000</c:v>
                </c:pt>
                <c:pt idx="42">
                  <c:v>3000</c:v>
                </c:pt>
                <c:pt idx="43">
                  <c:v>3000</c:v>
                </c:pt>
                <c:pt idx="44">
                  <c:v>3000</c:v>
                </c:pt>
                <c:pt idx="45">
                  <c:v>3000</c:v>
                </c:pt>
                <c:pt idx="46">
                  <c:v>3000</c:v>
                </c:pt>
                <c:pt idx="47">
                  <c:v>3000</c:v>
                </c:pt>
                <c:pt idx="48">
                  <c:v>3000</c:v>
                </c:pt>
                <c:pt idx="49">
                  <c:v>3000</c:v>
                </c:pt>
                <c:pt idx="50">
                  <c:v>3000</c:v>
                </c:pt>
                <c:pt idx="51">
                  <c:v>2000</c:v>
                </c:pt>
                <c:pt idx="52">
                  <c:v>2000</c:v>
                </c:pt>
                <c:pt idx="53">
                  <c:v>2000</c:v>
                </c:pt>
                <c:pt idx="54">
                  <c:v>2000</c:v>
                </c:pt>
                <c:pt idx="55">
                  <c:v>2000</c:v>
                </c:pt>
                <c:pt idx="56">
                  <c:v>2000</c:v>
                </c:pt>
                <c:pt idx="57">
                  <c:v>2000</c:v>
                </c:pt>
                <c:pt idx="58">
                  <c:v>2000</c:v>
                </c:pt>
                <c:pt idx="59">
                  <c:v>2000</c:v>
                </c:pt>
                <c:pt idx="60">
                  <c:v>2000</c:v>
                </c:pt>
                <c:pt idx="61">
                  <c:v>2000</c:v>
                </c:pt>
                <c:pt idx="62">
                  <c:v>2000</c:v>
                </c:pt>
                <c:pt idx="63">
                  <c:v>2000</c:v>
                </c:pt>
                <c:pt idx="64">
                  <c:v>2000</c:v>
                </c:pt>
                <c:pt idx="65">
                  <c:v>2000</c:v>
                </c:pt>
                <c:pt idx="66">
                  <c:v>2000</c:v>
                </c:pt>
                <c:pt idx="67">
                  <c:v>2000</c:v>
                </c:pt>
                <c:pt idx="68">
                  <c:v>2000</c:v>
                </c:pt>
                <c:pt idx="69">
                  <c:v>2000</c:v>
                </c:pt>
                <c:pt idx="70">
                  <c:v>2000</c:v>
                </c:pt>
                <c:pt idx="71">
                  <c:v>1000</c:v>
                </c:pt>
                <c:pt idx="72">
                  <c:v>1000</c:v>
                </c:pt>
                <c:pt idx="73">
                  <c:v>1000</c:v>
                </c:pt>
                <c:pt idx="74">
                  <c:v>1000</c:v>
                </c:pt>
                <c:pt idx="75">
                  <c:v>1000</c:v>
                </c:pt>
                <c:pt idx="76">
                  <c:v>1000</c:v>
                </c:pt>
                <c:pt idx="77">
                  <c:v>1000</c:v>
                </c:pt>
                <c:pt idx="78">
                  <c:v>1000</c:v>
                </c:pt>
                <c:pt idx="79">
                  <c:v>1000</c:v>
                </c:pt>
                <c:pt idx="80">
                  <c:v>1000</c:v>
                </c:pt>
                <c:pt idx="81">
                  <c:v>1000</c:v>
                </c:pt>
                <c:pt idx="82">
                  <c:v>1000</c:v>
                </c:pt>
                <c:pt idx="83">
                  <c:v>1000</c:v>
                </c:pt>
                <c:pt idx="84">
                  <c:v>1000</c:v>
                </c:pt>
                <c:pt idx="85">
                  <c:v>1000</c:v>
                </c:pt>
                <c:pt idx="86">
                  <c:v>1000</c:v>
                </c:pt>
                <c:pt idx="87">
                  <c:v>1000</c:v>
                </c:pt>
                <c:pt idx="88">
                  <c:v>1000</c:v>
                </c:pt>
                <c:pt idx="89">
                  <c:v>1000</c:v>
                </c:pt>
                <c:pt idx="90">
                  <c:v>1000</c:v>
                </c:pt>
              </c:numCache>
            </c:numRef>
          </c:val>
        </c:ser>
        <c:ser>
          <c:idx val="3"/>
          <c:order val="3"/>
          <c:tx>
            <c:strRef>
              <c:f>Nuclear!$A$69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Nuclear!$V$65:$DH$65</c:f>
              <c:numCache>
                <c:formatCode>0</c:formatCode>
                <c:ptCount val="9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</c:numCache>
            </c:numRef>
          </c:cat>
          <c:val>
            <c:numRef>
              <c:f>Nuclear!$V$69:$DH$69</c:f>
              <c:numCache>
                <c:formatCode>_-* #,##0\ _€_-;\-* #,##0\ _€_-;_-* "-"??\ _€_-;_-@_-</c:formatCode>
                <c:ptCount val="91"/>
                <c:pt idx="1">
                  <c:v>0</c:v>
                </c:pt>
                <c:pt idx="2">
                  <c:v>0</c:v>
                </c:pt>
                <c:pt idx="3">
                  <c:v>750</c:v>
                </c:pt>
                <c:pt idx="4">
                  <c:v>1325</c:v>
                </c:pt>
                <c:pt idx="5">
                  <c:v>0</c:v>
                </c:pt>
                <c:pt idx="6">
                  <c:v>0</c:v>
                </c:pt>
                <c:pt idx="7">
                  <c:v>1325</c:v>
                </c:pt>
                <c:pt idx="8">
                  <c:v>871.66666666665742</c:v>
                </c:pt>
                <c:pt idx="9">
                  <c:v>958.80952380949748</c:v>
                </c:pt>
                <c:pt idx="10">
                  <c:v>1500</c:v>
                </c:pt>
                <c:pt idx="11">
                  <c:v>1500</c:v>
                </c:pt>
                <c:pt idx="12">
                  <c:v>1500</c:v>
                </c:pt>
                <c:pt idx="13">
                  <c:v>1500</c:v>
                </c:pt>
                <c:pt idx="14">
                  <c:v>1500</c:v>
                </c:pt>
                <c:pt idx="15">
                  <c:v>1500</c:v>
                </c:pt>
                <c:pt idx="16">
                  <c:v>1500</c:v>
                </c:pt>
                <c:pt idx="17">
                  <c:v>1500</c:v>
                </c:pt>
                <c:pt idx="18">
                  <c:v>1500</c:v>
                </c:pt>
                <c:pt idx="19">
                  <c:v>1500</c:v>
                </c:pt>
                <c:pt idx="20">
                  <c:v>1500</c:v>
                </c:pt>
                <c:pt idx="21">
                  <c:v>1500</c:v>
                </c:pt>
                <c:pt idx="22">
                  <c:v>1500</c:v>
                </c:pt>
                <c:pt idx="23">
                  <c:v>1500</c:v>
                </c:pt>
                <c:pt idx="24">
                  <c:v>1500</c:v>
                </c:pt>
                <c:pt idx="25">
                  <c:v>1500</c:v>
                </c:pt>
                <c:pt idx="26">
                  <c:v>1500</c:v>
                </c:pt>
                <c:pt idx="27">
                  <c:v>1500</c:v>
                </c:pt>
                <c:pt idx="28">
                  <c:v>1500</c:v>
                </c:pt>
                <c:pt idx="29">
                  <c:v>1500</c:v>
                </c:pt>
                <c:pt idx="30">
                  <c:v>1500</c:v>
                </c:pt>
                <c:pt idx="31">
                  <c:v>1500</c:v>
                </c:pt>
                <c:pt idx="32">
                  <c:v>1500</c:v>
                </c:pt>
                <c:pt idx="33">
                  <c:v>1500</c:v>
                </c:pt>
                <c:pt idx="34">
                  <c:v>1500</c:v>
                </c:pt>
                <c:pt idx="35">
                  <c:v>1500</c:v>
                </c:pt>
                <c:pt idx="36">
                  <c:v>1500</c:v>
                </c:pt>
                <c:pt idx="37">
                  <c:v>1500</c:v>
                </c:pt>
                <c:pt idx="38">
                  <c:v>1500</c:v>
                </c:pt>
                <c:pt idx="39">
                  <c:v>1500</c:v>
                </c:pt>
                <c:pt idx="40">
                  <c:v>1500</c:v>
                </c:pt>
                <c:pt idx="41">
                  <c:v>1200</c:v>
                </c:pt>
                <c:pt idx="42">
                  <c:v>1200</c:v>
                </c:pt>
                <c:pt idx="43">
                  <c:v>1200</c:v>
                </c:pt>
                <c:pt idx="44">
                  <c:v>1200</c:v>
                </c:pt>
                <c:pt idx="45">
                  <c:v>1200</c:v>
                </c:pt>
                <c:pt idx="46">
                  <c:v>1200</c:v>
                </c:pt>
                <c:pt idx="47">
                  <c:v>1200</c:v>
                </c:pt>
                <c:pt idx="48">
                  <c:v>1200</c:v>
                </c:pt>
                <c:pt idx="49">
                  <c:v>1200</c:v>
                </c:pt>
                <c:pt idx="50">
                  <c:v>1200</c:v>
                </c:pt>
                <c:pt idx="51">
                  <c:v>1200</c:v>
                </c:pt>
                <c:pt idx="52">
                  <c:v>1200</c:v>
                </c:pt>
                <c:pt idx="53">
                  <c:v>1200</c:v>
                </c:pt>
                <c:pt idx="54">
                  <c:v>1200</c:v>
                </c:pt>
                <c:pt idx="55">
                  <c:v>1200</c:v>
                </c:pt>
                <c:pt idx="56">
                  <c:v>1200</c:v>
                </c:pt>
                <c:pt idx="57">
                  <c:v>1200</c:v>
                </c:pt>
                <c:pt idx="58">
                  <c:v>1200</c:v>
                </c:pt>
                <c:pt idx="59">
                  <c:v>1200</c:v>
                </c:pt>
                <c:pt idx="60">
                  <c:v>1200</c:v>
                </c:pt>
                <c:pt idx="61">
                  <c:v>1000</c:v>
                </c:pt>
                <c:pt idx="62">
                  <c:v>1000</c:v>
                </c:pt>
                <c:pt idx="63">
                  <c:v>1000</c:v>
                </c:pt>
                <c:pt idx="64">
                  <c:v>1000</c:v>
                </c:pt>
                <c:pt idx="65">
                  <c:v>1000</c:v>
                </c:pt>
                <c:pt idx="66">
                  <c:v>1000</c:v>
                </c:pt>
                <c:pt idx="67">
                  <c:v>1000</c:v>
                </c:pt>
                <c:pt idx="68">
                  <c:v>1000</c:v>
                </c:pt>
                <c:pt idx="69">
                  <c:v>1000</c:v>
                </c:pt>
                <c:pt idx="70">
                  <c:v>1000</c:v>
                </c:pt>
                <c:pt idx="71">
                  <c:v>1000</c:v>
                </c:pt>
                <c:pt idx="72">
                  <c:v>1000</c:v>
                </c:pt>
                <c:pt idx="73">
                  <c:v>1000</c:v>
                </c:pt>
                <c:pt idx="74">
                  <c:v>1000</c:v>
                </c:pt>
                <c:pt idx="75">
                  <c:v>500</c:v>
                </c:pt>
                <c:pt idx="76">
                  <c:v>500</c:v>
                </c:pt>
                <c:pt idx="77">
                  <c:v>500</c:v>
                </c:pt>
                <c:pt idx="78">
                  <c:v>500</c:v>
                </c:pt>
                <c:pt idx="79">
                  <c:v>500</c:v>
                </c:pt>
                <c:pt idx="80">
                  <c:v>500</c:v>
                </c:pt>
                <c:pt idx="81">
                  <c:v>500</c:v>
                </c:pt>
                <c:pt idx="82">
                  <c:v>500</c:v>
                </c:pt>
                <c:pt idx="83">
                  <c:v>500</c:v>
                </c:pt>
                <c:pt idx="84">
                  <c:v>500</c:v>
                </c:pt>
                <c:pt idx="85">
                  <c:v>500</c:v>
                </c:pt>
                <c:pt idx="86">
                  <c:v>500</c:v>
                </c:pt>
                <c:pt idx="87">
                  <c:v>500</c:v>
                </c:pt>
                <c:pt idx="88">
                  <c:v>500</c:v>
                </c:pt>
                <c:pt idx="89">
                  <c:v>500</c:v>
                </c:pt>
                <c:pt idx="90">
                  <c:v>500</c:v>
                </c:pt>
              </c:numCache>
            </c:numRef>
          </c:val>
        </c:ser>
        <c:ser>
          <c:idx val="4"/>
          <c:order val="4"/>
          <c:tx>
            <c:strRef>
              <c:f>Nuclear!$A$70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Nuclear!$V$65:$DH$65</c:f>
              <c:numCache>
                <c:formatCode>0</c:formatCode>
                <c:ptCount val="9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</c:numCache>
            </c:numRef>
          </c:cat>
          <c:val>
            <c:numRef>
              <c:f>Nuclear!$V$70:$DH$70</c:f>
              <c:numCache>
                <c:formatCode>_-* #,##0\ _€_-;\-* #,##0\ _€_-;_-* "-"??\ _€_-;_-@_-</c:formatCode>
                <c:ptCount val="9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1425</c:v>
                </c:pt>
                <c:pt idx="8">
                  <c:v>1400</c:v>
                </c:pt>
                <c:pt idx="9">
                  <c:v>1400</c:v>
                </c:pt>
                <c:pt idx="10">
                  <c:v>1400</c:v>
                </c:pt>
                <c:pt idx="11">
                  <c:v>1400</c:v>
                </c:pt>
                <c:pt idx="12">
                  <c:v>1400</c:v>
                </c:pt>
                <c:pt idx="13">
                  <c:v>1400</c:v>
                </c:pt>
                <c:pt idx="14">
                  <c:v>1400</c:v>
                </c:pt>
                <c:pt idx="15">
                  <c:v>3000</c:v>
                </c:pt>
                <c:pt idx="16">
                  <c:v>3000</c:v>
                </c:pt>
                <c:pt idx="17">
                  <c:v>3000</c:v>
                </c:pt>
                <c:pt idx="18">
                  <c:v>3000</c:v>
                </c:pt>
                <c:pt idx="19">
                  <c:v>3000</c:v>
                </c:pt>
                <c:pt idx="20">
                  <c:v>3000</c:v>
                </c:pt>
                <c:pt idx="21">
                  <c:v>3000</c:v>
                </c:pt>
                <c:pt idx="22">
                  <c:v>3000</c:v>
                </c:pt>
                <c:pt idx="23">
                  <c:v>3000</c:v>
                </c:pt>
                <c:pt idx="24">
                  <c:v>3000</c:v>
                </c:pt>
                <c:pt idx="25">
                  <c:v>3000</c:v>
                </c:pt>
                <c:pt idx="26">
                  <c:v>3000</c:v>
                </c:pt>
                <c:pt idx="27">
                  <c:v>3000</c:v>
                </c:pt>
                <c:pt idx="28">
                  <c:v>3000</c:v>
                </c:pt>
                <c:pt idx="29">
                  <c:v>3000</c:v>
                </c:pt>
                <c:pt idx="30">
                  <c:v>3000</c:v>
                </c:pt>
                <c:pt idx="31">
                  <c:v>3000</c:v>
                </c:pt>
                <c:pt idx="32">
                  <c:v>3000</c:v>
                </c:pt>
                <c:pt idx="33">
                  <c:v>3000</c:v>
                </c:pt>
                <c:pt idx="34">
                  <c:v>3000</c:v>
                </c:pt>
                <c:pt idx="35">
                  <c:v>3000</c:v>
                </c:pt>
                <c:pt idx="36">
                  <c:v>3000</c:v>
                </c:pt>
                <c:pt idx="37">
                  <c:v>3000</c:v>
                </c:pt>
                <c:pt idx="38">
                  <c:v>3000</c:v>
                </c:pt>
                <c:pt idx="39">
                  <c:v>3000</c:v>
                </c:pt>
                <c:pt idx="40">
                  <c:v>3000</c:v>
                </c:pt>
                <c:pt idx="41">
                  <c:v>1000</c:v>
                </c:pt>
                <c:pt idx="42">
                  <c:v>1000</c:v>
                </c:pt>
                <c:pt idx="43">
                  <c:v>1000</c:v>
                </c:pt>
                <c:pt idx="44">
                  <c:v>1000</c:v>
                </c:pt>
                <c:pt idx="45">
                  <c:v>1000</c:v>
                </c:pt>
                <c:pt idx="46">
                  <c:v>1000</c:v>
                </c:pt>
                <c:pt idx="47">
                  <c:v>1000</c:v>
                </c:pt>
                <c:pt idx="48">
                  <c:v>1000</c:v>
                </c:pt>
                <c:pt idx="49">
                  <c:v>1000</c:v>
                </c:pt>
                <c:pt idx="50">
                  <c:v>1000</c:v>
                </c:pt>
                <c:pt idx="51">
                  <c:v>1000</c:v>
                </c:pt>
                <c:pt idx="52">
                  <c:v>1000</c:v>
                </c:pt>
                <c:pt idx="53">
                  <c:v>1000</c:v>
                </c:pt>
                <c:pt idx="54">
                  <c:v>1000</c:v>
                </c:pt>
                <c:pt idx="55">
                  <c:v>1000</c:v>
                </c:pt>
                <c:pt idx="56">
                  <c:v>1000</c:v>
                </c:pt>
                <c:pt idx="57">
                  <c:v>1000</c:v>
                </c:pt>
                <c:pt idx="58">
                  <c:v>1000</c:v>
                </c:pt>
                <c:pt idx="59">
                  <c:v>1000</c:v>
                </c:pt>
                <c:pt idx="60">
                  <c:v>1000</c:v>
                </c:pt>
                <c:pt idx="61">
                  <c:v>1000</c:v>
                </c:pt>
                <c:pt idx="62">
                  <c:v>1000</c:v>
                </c:pt>
                <c:pt idx="63">
                  <c:v>1000</c:v>
                </c:pt>
                <c:pt idx="64">
                  <c:v>1000</c:v>
                </c:pt>
                <c:pt idx="65">
                  <c:v>1000</c:v>
                </c:pt>
                <c:pt idx="66">
                  <c:v>1000</c:v>
                </c:pt>
                <c:pt idx="67">
                  <c:v>1000</c:v>
                </c:pt>
                <c:pt idx="68">
                  <c:v>1000</c:v>
                </c:pt>
                <c:pt idx="69">
                  <c:v>1000</c:v>
                </c:pt>
                <c:pt idx="70">
                  <c:v>1000</c:v>
                </c:pt>
                <c:pt idx="71">
                  <c:v>1000</c:v>
                </c:pt>
                <c:pt idx="72">
                  <c:v>2000</c:v>
                </c:pt>
                <c:pt idx="73">
                  <c:v>2000</c:v>
                </c:pt>
                <c:pt idx="74">
                  <c:v>2000</c:v>
                </c:pt>
                <c:pt idx="75">
                  <c:v>2000</c:v>
                </c:pt>
                <c:pt idx="76">
                  <c:v>2000</c:v>
                </c:pt>
                <c:pt idx="77">
                  <c:v>2000</c:v>
                </c:pt>
                <c:pt idx="78">
                  <c:v>2000</c:v>
                </c:pt>
                <c:pt idx="79">
                  <c:v>2000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2000</c:v>
                </c:pt>
                <c:pt idx="85">
                  <c:v>2000</c:v>
                </c:pt>
                <c:pt idx="86">
                  <c:v>2000</c:v>
                </c:pt>
                <c:pt idx="87">
                  <c:v>2000</c:v>
                </c:pt>
                <c:pt idx="88">
                  <c:v>2000</c:v>
                </c:pt>
                <c:pt idx="89">
                  <c:v>2000</c:v>
                </c:pt>
                <c:pt idx="90">
                  <c:v>2000</c:v>
                </c:pt>
              </c:numCache>
            </c:numRef>
          </c:val>
        </c:ser>
        <c:ser>
          <c:idx val="5"/>
          <c:order val="5"/>
          <c:tx>
            <c:strRef>
              <c:f>Nuclear!$A$71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Nuclear!$V$65:$DH$65</c:f>
              <c:numCache>
                <c:formatCode>0</c:formatCode>
                <c:ptCount val="9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</c:numCache>
            </c:numRef>
          </c:cat>
          <c:val>
            <c:numRef>
              <c:f>Nuclear!$V$71:$DH$71</c:f>
              <c:numCache>
                <c:formatCode>_-* #,##0\ _€_-;\-* #,##0\ _€_-;_-* "-"??\ _€_-;_-@_-</c:formatCode>
                <c:ptCount val="91"/>
                <c:pt idx="1">
                  <c:v>0</c:v>
                </c:pt>
                <c:pt idx="2">
                  <c:v>300</c:v>
                </c:pt>
                <c:pt idx="3">
                  <c:v>0</c:v>
                </c:pt>
                <c:pt idx="4">
                  <c:v>0</c:v>
                </c:pt>
                <c:pt idx="5">
                  <c:v>1300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1400</c:v>
                </c:pt>
                <c:pt idx="10">
                  <c:v>1500</c:v>
                </c:pt>
                <c:pt idx="11">
                  <c:v>3000</c:v>
                </c:pt>
                <c:pt idx="12">
                  <c:v>4500</c:v>
                </c:pt>
                <c:pt idx="13">
                  <c:v>4500</c:v>
                </c:pt>
                <c:pt idx="14">
                  <c:v>4500</c:v>
                </c:pt>
                <c:pt idx="15">
                  <c:v>4500</c:v>
                </c:pt>
                <c:pt idx="16">
                  <c:v>4500</c:v>
                </c:pt>
                <c:pt idx="17">
                  <c:v>4500</c:v>
                </c:pt>
                <c:pt idx="18">
                  <c:v>4500</c:v>
                </c:pt>
                <c:pt idx="19">
                  <c:v>4500</c:v>
                </c:pt>
                <c:pt idx="20">
                  <c:v>4500</c:v>
                </c:pt>
                <c:pt idx="21">
                  <c:v>4500</c:v>
                </c:pt>
                <c:pt idx="22">
                  <c:v>4500</c:v>
                </c:pt>
                <c:pt idx="23">
                  <c:v>4500</c:v>
                </c:pt>
                <c:pt idx="24">
                  <c:v>4500</c:v>
                </c:pt>
                <c:pt idx="25">
                  <c:v>4500</c:v>
                </c:pt>
                <c:pt idx="26">
                  <c:v>4500</c:v>
                </c:pt>
                <c:pt idx="27">
                  <c:v>4500</c:v>
                </c:pt>
                <c:pt idx="28">
                  <c:v>4500</c:v>
                </c:pt>
                <c:pt idx="29">
                  <c:v>4500</c:v>
                </c:pt>
                <c:pt idx="30">
                  <c:v>4500</c:v>
                </c:pt>
                <c:pt idx="31">
                  <c:v>4500</c:v>
                </c:pt>
                <c:pt idx="32">
                  <c:v>4500</c:v>
                </c:pt>
                <c:pt idx="33">
                  <c:v>4500</c:v>
                </c:pt>
                <c:pt idx="34">
                  <c:v>4500</c:v>
                </c:pt>
                <c:pt idx="35">
                  <c:v>4500</c:v>
                </c:pt>
                <c:pt idx="36">
                  <c:v>4500</c:v>
                </c:pt>
                <c:pt idx="37">
                  <c:v>4500</c:v>
                </c:pt>
                <c:pt idx="38">
                  <c:v>4500</c:v>
                </c:pt>
                <c:pt idx="39">
                  <c:v>4500</c:v>
                </c:pt>
                <c:pt idx="40">
                  <c:v>4500</c:v>
                </c:pt>
                <c:pt idx="41">
                  <c:v>4500</c:v>
                </c:pt>
                <c:pt idx="42">
                  <c:v>4500</c:v>
                </c:pt>
                <c:pt idx="43">
                  <c:v>4500</c:v>
                </c:pt>
                <c:pt idx="44">
                  <c:v>4500</c:v>
                </c:pt>
                <c:pt idx="45">
                  <c:v>4500</c:v>
                </c:pt>
                <c:pt idx="46">
                  <c:v>4500</c:v>
                </c:pt>
                <c:pt idx="47">
                  <c:v>4500</c:v>
                </c:pt>
                <c:pt idx="48">
                  <c:v>4500</c:v>
                </c:pt>
                <c:pt idx="49">
                  <c:v>4500</c:v>
                </c:pt>
                <c:pt idx="50">
                  <c:v>4500</c:v>
                </c:pt>
                <c:pt idx="51">
                  <c:v>4500</c:v>
                </c:pt>
                <c:pt idx="52">
                  <c:v>4500</c:v>
                </c:pt>
                <c:pt idx="53">
                  <c:v>4500</c:v>
                </c:pt>
                <c:pt idx="54">
                  <c:v>4500</c:v>
                </c:pt>
                <c:pt idx="55">
                  <c:v>4500</c:v>
                </c:pt>
                <c:pt idx="56">
                  <c:v>4500</c:v>
                </c:pt>
                <c:pt idx="57">
                  <c:v>4500</c:v>
                </c:pt>
                <c:pt idx="58">
                  <c:v>4500</c:v>
                </c:pt>
                <c:pt idx="59">
                  <c:v>4500</c:v>
                </c:pt>
                <c:pt idx="60">
                  <c:v>4500</c:v>
                </c:pt>
                <c:pt idx="61">
                  <c:v>4500</c:v>
                </c:pt>
                <c:pt idx="62">
                  <c:v>4500</c:v>
                </c:pt>
                <c:pt idx="63">
                  <c:v>4500</c:v>
                </c:pt>
                <c:pt idx="64">
                  <c:v>4500</c:v>
                </c:pt>
                <c:pt idx="65">
                  <c:v>4500</c:v>
                </c:pt>
                <c:pt idx="66">
                  <c:v>4500</c:v>
                </c:pt>
                <c:pt idx="67">
                  <c:v>4500</c:v>
                </c:pt>
                <c:pt idx="68">
                  <c:v>4500</c:v>
                </c:pt>
                <c:pt idx="69">
                  <c:v>4500</c:v>
                </c:pt>
                <c:pt idx="70">
                  <c:v>4500</c:v>
                </c:pt>
                <c:pt idx="71">
                  <c:v>4500</c:v>
                </c:pt>
                <c:pt idx="72">
                  <c:v>4500</c:v>
                </c:pt>
                <c:pt idx="73">
                  <c:v>4500</c:v>
                </c:pt>
                <c:pt idx="74">
                  <c:v>4500</c:v>
                </c:pt>
                <c:pt idx="75">
                  <c:v>4500</c:v>
                </c:pt>
                <c:pt idx="76">
                  <c:v>4500</c:v>
                </c:pt>
                <c:pt idx="77">
                  <c:v>4500</c:v>
                </c:pt>
                <c:pt idx="78">
                  <c:v>4500</c:v>
                </c:pt>
                <c:pt idx="79">
                  <c:v>4500</c:v>
                </c:pt>
                <c:pt idx="80">
                  <c:v>4500</c:v>
                </c:pt>
                <c:pt idx="81">
                  <c:v>4500</c:v>
                </c:pt>
                <c:pt idx="82">
                  <c:v>4500</c:v>
                </c:pt>
                <c:pt idx="83">
                  <c:v>4500</c:v>
                </c:pt>
                <c:pt idx="84">
                  <c:v>4500</c:v>
                </c:pt>
                <c:pt idx="85">
                  <c:v>4500</c:v>
                </c:pt>
                <c:pt idx="86">
                  <c:v>4500</c:v>
                </c:pt>
                <c:pt idx="87">
                  <c:v>4500</c:v>
                </c:pt>
                <c:pt idx="88">
                  <c:v>4500</c:v>
                </c:pt>
                <c:pt idx="89">
                  <c:v>4500</c:v>
                </c:pt>
                <c:pt idx="90">
                  <c:v>4500</c:v>
                </c:pt>
              </c:numCache>
            </c:numRef>
          </c:val>
        </c:ser>
        <c:ser>
          <c:idx val="6"/>
          <c:order val="6"/>
          <c:tx>
            <c:strRef>
              <c:f>Nuclear!$A$72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Nuclear!$V$65:$DH$65</c:f>
              <c:numCache>
                <c:formatCode>0</c:formatCode>
                <c:ptCount val="9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</c:numCache>
            </c:numRef>
          </c:cat>
          <c:val>
            <c:numRef>
              <c:f>Nuclear!$V$72:$DH$72</c:f>
              <c:numCache>
                <c:formatCode>_-* #,##0\ _€_-;\-* #,##0\ _€_-;_-* "-"??\ _€_-;_-@_-</c:formatCode>
                <c:ptCount val="9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2">
                  <c:v>2000</c:v>
                </c:pt>
                <c:pt idx="13">
                  <c:v>3000</c:v>
                </c:pt>
                <c:pt idx="14">
                  <c:v>3000</c:v>
                </c:pt>
                <c:pt idx="15">
                  <c:v>3000</c:v>
                </c:pt>
                <c:pt idx="16">
                  <c:v>3000</c:v>
                </c:pt>
                <c:pt idx="17">
                  <c:v>3000</c:v>
                </c:pt>
                <c:pt idx="18">
                  <c:v>3000</c:v>
                </c:pt>
                <c:pt idx="19">
                  <c:v>3000</c:v>
                </c:pt>
                <c:pt idx="20">
                  <c:v>3000</c:v>
                </c:pt>
                <c:pt idx="21">
                  <c:v>3000</c:v>
                </c:pt>
                <c:pt idx="22">
                  <c:v>3000</c:v>
                </c:pt>
                <c:pt idx="23">
                  <c:v>3000</c:v>
                </c:pt>
                <c:pt idx="24">
                  <c:v>3000</c:v>
                </c:pt>
                <c:pt idx="25">
                  <c:v>3000</c:v>
                </c:pt>
                <c:pt idx="26">
                  <c:v>3000</c:v>
                </c:pt>
                <c:pt idx="27">
                  <c:v>3000</c:v>
                </c:pt>
                <c:pt idx="28">
                  <c:v>3000</c:v>
                </c:pt>
                <c:pt idx="29">
                  <c:v>3000</c:v>
                </c:pt>
                <c:pt idx="30">
                  <c:v>3000</c:v>
                </c:pt>
                <c:pt idx="31">
                  <c:v>3000</c:v>
                </c:pt>
                <c:pt idx="32">
                  <c:v>3000</c:v>
                </c:pt>
                <c:pt idx="33">
                  <c:v>3000</c:v>
                </c:pt>
                <c:pt idx="34">
                  <c:v>3000</c:v>
                </c:pt>
                <c:pt idx="35">
                  <c:v>3000</c:v>
                </c:pt>
                <c:pt idx="36">
                  <c:v>3000</c:v>
                </c:pt>
                <c:pt idx="37">
                  <c:v>3000</c:v>
                </c:pt>
                <c:pt idx="38">
                  <c:v>3000</c:v>
                </c:pt>
                <c:pt idx="39">
                  <c:v>3000</c:v>
                </c:pt>
                <c:pt idx="40">
                  <c:v>3000</c:v>
                </c:pt>
                <c:pt idx="41">
                  <c:v>3000</c:v>
                </c:pt>
                <c:pt idx="42">
                  <c:v>3000</c:v>
                </c:pt>
                <c:pt idx="43">
                  <c:v>3000</c:v>
                </c:pt>
                <c:pt idx="44">
                  <c:v>3000</c:v>
                </c:pt>
                <c:pt idx="45">
                  <c:v>3000</c:v>
                </c:pt>
                <c:pt idx="46">
                  <c:v>3000</c:v>
                </c:pt>
                <c:pt idx="47">
                  <c:v>3000</c:v>
                </c:pt>
                <c:pt idx="48">
                  <c:v>3000</c:v>
                </c:pt>
                <c:pt idx="49">
                  <c:v>3000</c:v>
                </c:pt>
                <c:pt idx="50">
                  <c:v>3000</c:v>
                </c:pt>
                <c:pt idx="51">
                  <c:v>3000</c:v>
                </c:pt>
                <c:pt idx="52">
                  <c:v>3000</c:v>
                </c:pt>
                <c:pt idx="53">
                  <c:v>3000</c:v>
                </c:pt>
                <c:pt idx="54">
                  <c:v>3000</c:v>
                </c:pt>
                <c:pt idx="55">
                  <c:v>2000</c:v>
                </c:pt>
                <c:pt idx="56">
                  <c:v>2000</c:v>
                </c:pt>
                <c:pt idx="57">
                  <c:v>2000</c:v>
                </c:pt>
                <c:pt idx="58">
                  <c:v>2000</c:v>
                </c:pt>
                <c:pt idx="59">
                  <c:v>2000</c:v>
                </c:pt>
                <c:pt idx="60">
                  <c:v>2000</c:v>
                </c:pt>
                <c:pt idx="61">
                  <c:v>2000</c:v>
                </c:pt>
                <c:pt idx="62">
                  <c:v>2000</c:v>
                </c:pt>
                <c:pt idx="63">
                  <c:v>2000</c:v>
                </c:pt>
                <c:pt idx="64">
                  <c:v>2000</c:v>
                </c:pt>
                <c:pt idx="65">
                  <c:v>2000</c:v>
                </c:pt>
                <c:pt idx="66">
                  <c:v>2000</c:v>
                </c:pt>
                <c:pt idx="67">
                  <c:v>2000</c:v>
                </c:pt>
                <c:pt idx="68">
                  <c:v>2000</c:v>
                </c:pt>
                <c:pt idx="69">
                  <c:v>2000</c:v>
                </c:pt>
                <c:pt idx="70">
                  <c:v>2000</c:v>
                </c:pt>
                <c:pt idx="71">
                  <c:v>1000</c:v>
                </c:pt>
                <c:pt idx="72">
                  <c:v>1000</c:v>
                </c:pt>
                <c:pt idx="73">
                  <c:v>1000</c:v>
                </c:pt>
                <c:pt idx="74">
                  <c:v>1000</c:v>
                </c:pt>
                <c:pt idx="75">
                  <c:v>1000</c:v>
                </c:pt>
                <c:pt idx="76">
                  <c:v>1000</c:v>
                </c:pt>
                <c:pt idx="77">
                  <c:v>1000</c:v>
                </c:pt>
                <c:pt idx="78">
                  <c:v>1000</c:v>
                </c:pt>
                <c:pt idx="79">
                  <c:v>1000</c:v>
                </c:pt>
                <c:pt idx="80">
                  <c:v>1000</c:v>
                </c:pt>
                <c:pt idx="81">
                  <c:v>1000</c:v>
                </c:pt>
                <c:pt idx="82">
                  <c:v>1000</c:v>
                </c:pt>
                <c:pt idx="83">
                  <c:v>1000</c:v>
                </c:pt>
                <c:pt idx="84">
                  <c:v>1000</c:v>
                </c:pt>
                <c:pt idx="85">
                  <c:v>1000</c:v>
                </c:pt>
                <c:pt idx="86">
                  <c:v>1000</c:v>
                </c:pt>
                <c:pt idx="87">
                  <c:v>1000</c:v>
                </c:pt>
                <c:pt idx="88">
                  <c:v>1000</c:v>
                </c:pt>
                <c:pt idx="89">
                  <c:v>1000</c:v>
                </c:pt>
                <c:pt idx="90">
                  <c:v>1000</c:v>
                </c:pt>
              </c:numCache>
            </c:numRef>
          </c:val>
        </c:ser>
        <c:ser>
          <c:idx val="7"/>
          <c:order val="7"/>
          <c:tx>
            <c:strRef>
              <c:f>Nuclear!$A$73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Nuclear!$V$65:$DH$65</c:f>
              <c:numCache>
                <c:formatCode>0</c:formatCode>
                <c:ptCount val="9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</c:numCache>
            </c:numRef>
          </c:cat>
          <c:val>
            <c:numRef>
              <c:f>Nuclear!$V$73:$DH$73</c:f>
              <c:numCache>
                <c:formatCode>_-* #,##0\ _€_-;\-* #,##0\ _€_-;_-* "-"??\ _€_-;_-@_-</c:formatCode>
                <c:ptCount val="91"/>
                <c:pt idx="0">
                  <c:v>1610</c:v>
                </c:pt>
                <c:pt idx="1">
                  <c:v>0</c:v>
                </c:pt>
                <c:pt idx="2">
                  <c:v>1000</c:v>
                </c:pt>
                <c:pt idx="3">
                  <c:v>1610</c:v>
                </c:pt>
                <c:pt idx="4">
                  <c:v>1610</c:v>
                </c:pt>
                <c:pt idx="5">
                  <c:v>6000</c:v>
                </c:pt>
                <c:pt idx="6">
                  <c:v>9700</c:v>
                </c:pt>
                <c:pt idx="7">
                  <c:v>7920</c:v>
                </c:pt>
                <c:pt idx="8">
                  <c:v>12000</c:v>
                </c:pt>
                <c:pt idx="9">
                  <c:v>14000</c:v>
                </c:pt>
                <c:pt idx="10">
                  <c:v>16000</c:v>
                </c:pt>
                <c:pt idx="11">
                  <c:v>20000</c:v>
                </c:pt>
                <c:pt idx="12">
                  <c:v>20000</c:v>
                </c:pt>
                <c:pt idx="13">
                  <c:v>20000</c:v>
                </c:pt>
                <c:pt idx="14">
                  <c:v>20000</c:v>
                </c:pt>
                <c:pt idx="15">
                  <c:v>20000</c:v>
                </c:pt>
                <c:pt idx="16">
                  <c:v>20000</c:v>
                </c:pt>
                <c:pt idx="17">
                  <c:v>20000</c:v>
                </c:pt>
                <c:pt idx="18">
                  <c:v>20000</c:v>
                </c:pt>
                <c:pt idx="19">
                  <c:v>20000</c:v>
                </c:pt>
                <c:pt idx="20">
                  <c:v>20000</c:v>
                </c:pt>
                <c:pt idx="21">
                  <c:v>20000</c:v>
                </c:pt>
                <c:pt idx="22">
                  <c:v>20000</c:v>
                </c:pt>
                <c:pt idx="23">
                  <c:v>20000</c:v>
                </c:pt>
                <c:pt idx="24">
                  <c:v>20000</c:v>
                </c:pt>
                <c:pt idx="25">
                  <c:v>20000</c:v>
                </c:pt>
                <c:pt idx="26">
                  <c:v>20000</c:v>
                </c:pt>
                <c:pt idx="27">
                  <c:v>20000</c:v>
                </c:pt>
                <c:pt idx="28">
                  <c:v>20000</c:v>
                </c:pt>
                <c:pt idx="29">
                  <c:v>20000</c:v>
                </c:pt>
                <c:pt idx="30">
                  <c:v>20000</c:v>
                </c:pt>
                <c:pt idx="31">
                  <c:v>16000</c:v>
                </c:pt>
                <c:pt idx="32">
                  <c:v>16000</c:v>
                </c:pt>
                <c:pt idx="33">
                  <c:v>16000</c:v>
                </c:pt>
                <c:pt idx="34">
                  <c:v>16000</c:v>
                </c:pt>
                <c:pt idx="35">
                  <c:v>16000</c:v>
                </c:pt>
                <c:pt idx="36">
                  <c:v>16000</c:v>
                </c:pt>
                <c:pt idx="37">
                  <c:v>16000</c:v>
                </c:pt>
                <c:pt idx="38">
                  <c:v>16000</c:v>
                </c:pt>
                <c:pt idx="39">
                  <c:v>16000</c:v>
                </c:pt>
                <c:pt idx="40">
                  <c:v>16000</c:v>
                </c:pt>
                <c:pt idx="41">
                  <c:v>12000</c:v>
                </c:pt>
                <c:pt idx="42">
                  <c:v>12000</c:v>
                </c:pt>
                <c:pt idx="43">
                  <c:v>12000</c:v>
                </c:pt>
                <c:pt idx="44">
                  <c:v>12000</c:v>
                </c:pt>
                <c:pt idx="45">
                  <c:v>12000</c:v>
                </c:pt>
                <c:pt idx="46">
                  <c:v>12000</c:v>
                </c:pt>
                <c:pt idx="47">
                  <c:v>12000</c:v>
                </c:pt>
                <c:pt idx="48">
                  <c:v>12000</c:v>
                </c:pt>
                <c:pt idx="49">
                  <c:v>12000</c:v>
                </c:pt>
                <c:pt idx="50">
                  <c:v>12000</c:v>
                </c:pt>
                <c:pt idx="51">
                  <c:v>12000</c:v>
                </c:pt>
                <c:pt idx="52">
                  <c:v>12000</c:v>
                </c:pt>
                <c:pt idx="53">
                  <c:v>12000</c:v>
                </c:pt>
                <c:pt idx="54">
                  <c:v>12000</c:v>
                </c:pt>
                <c:pt idx="55">
                  <c:v>12000</c:v>
                </c:pt>
                <c:pt idx="56">
                  <c:v>12000</c:v>
                </c:pt>
                <c:pt idx="57">
                  <c:v>12000</c:v>
                </c:pt>
                <c:pt idx="58">
                  <c:v>12000</c:v>
                </c:pt>
                <c:pt idx="59">
                  <c:v>12000</c:v>
                </c:pt>
                <c:pt idx="60">
                  <c:v>12000</c:v>
                </c:pt>
                <c:pt idx="61">
                  <c:v>12000</c:v>
                </c:pt>
                <c:pt idx="62">
                  <c:v>12000</c:v>
                </c:pt>
                <c:pt idx="63">
                  <c:v>12000</c:v>
                </c:pt>
                <c:pt idx="64">
                  <c:v>12000</c:v>
                </c:pt>
                <c:pt idx="65">
                  <c:v>12000</c:v>
                </c:pt>
                <c:pt idx="66">
                  <c:v>9000</c:v>
                </c:pt>
                <c:pt idx="67">
                  <c:v>9000</c:v>
                </c:pt>
                <c:pt idx="68">
                  <c:v>9000</c:v>
                </c:pt>
                <c:pt idx="69">
                  <c:v>9000</c:v>
                </c:pt>
                <c:pt idx="70">
                  <c:v>9000</c:v>
                </c:pt>
                <c:pt idx="71">
                  <c:v>9000</c:v>
                </c:pt>
                <c:pt idx="72">
                  <c:v>9000</c:v>
                </c:pt>
                <c:pt idx="73">
                  <c:v>9000</c:v>
                </c:pt>
                <c:pt idx="74">
                  <c:v>9000</c:v>
                </c:pt>
                <c:pt idx="75">
                  <c:v>6000</c:v>
                </c:pt>
                <c:pt idx="76">
                  <c:v>6000</c:v>
                </c:pt>
                <c:pt idx="77">
                  <c:v>6000</c:v>
                </c:pt>
                <c:pt idx="78">
                  <c:v>6000</c:v>
                </c:pt>
                <c:pt idx="79">
                  <c:v>6000</c:v>
                </c:pt>
                <c:pt idx="80">
                  <c:v>6000</c:v>
                </c:pt>
                <c:pt idx="81">
                  <c:v>3000</c:v>
                </c:pt>
                <c:pt idx="82">
                  <c:v>3000</c:v>
                </c:pt>
                <c:pt idx="83">
                  <c:v>3000</c:v>
                </c:pt>
                <c:pt idx="84">
                  <c:v>3000</c:v>
                </c:pt>
                <c:pt idx="85">
                  <c:v>3000</c:v>
                </c:pt>
                <c:pt idx="86">
                  <c:v>3000</c:v>
                </c:pt>
                <c:pt idx="87">
                  <c:v>3000</c:v>
                </c:pt>
                <c:pt idx="88">
                  <c:v>3000</c:v>
                </c:pt>
                <c:pt idx="89">
                  <c:v>3000</c:v>
                </c:pt>
                <c:pt idx="90">
                  <c:v>3000</c:v>
                </c:pt>
              </c:numCache>
            </c:numRef>
          </c:val>
        </c:ser>
        <c:ser>
          <c:idx val="8"/>
          <c:order val="8"/>
          <c:tx>
            <c:strRef>
              <c:f>Nuclear!$A$74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Nuclear!$V$65:$DH$65</c:f>
              <c:numCache>
                <c:formatCode>0</c:formatCode>
                <c:ptCount val="9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</c:numCache>
            </c:numRef>
          </c:cat>
          <c:val>
            <c:numRef>
              <c:f>Nuclear!$V$74:$DH$74</c:f>
              <c:numCache>
                <c:formatCode>_-* #,##0\ _€_-;\-* #,##0\ _€_-;_-* "-"??\ _€_-;_-@_-</c:formatCode>
                <c:ptCount val="91"/>
                <c:pt idx="0">
                  <c:v>202</c:v>
                </c:pt>
                <c:pt idx="1">
                  <c:v>470</c:v>
                </c:pt>
                <c:pt idx="2">
                  <c:v>202</c:v>
                </c:pt>
                <c:pt idx="3">
                  <c:v>202</c:v>
                </c:pt>
                <c:pt idx="4">
                  <c:v>470</c:v>
                </c:pt>
                <c:pt idx="5">
                  <c:v>202</c:v>
                </c:pt>
                <c:pt idx="6">
                  <c:v>202</c:v>
                </c:pt>
                <c:pt idx="7">
                  <c:v>470</c:v>
                </c:pt>
                <c:pt idx="8">
                  <c:v>202</c:v>
                </c:pt>
                <c:pt idx="9">
                  <c:v>202</c:v>
                </c:pt>
                <c:pt idx="10">
                  <c:v>255.6</c:v>
                </c:pt>
                <c:pt idx="11">
                  <c:v>400</c:v>
                </c:pt>
                <c:pt idx="12">
                  <c:v>459.99999999999966</c:v>
                </c:pt>
                <c:pt idx="13">
                  <c:v>528.99999999999989</c:v>
                </c:pt>
                <c:pt idx="14">
                  <c:v>608.34999999999934</c:v>
                </c:pt>
                <c:pt idx="15">
                  <c:v>2000</c:v>
                </c:pt>
                <c:pt idx="16">
                  <c:v>2300</c:v>
                </c:pt>
                <c:pt idx="17">
                  <c:v>3000</c:v>
                </c:pt>
                <c:pt idx="18">
                  <c:v>3000</c:v>
                </c:pt>
                <c:pt idx="19">
                  <c:v>3000</c:v>
                </c:pt>
                <c:pt idx="20">
                  <c:v>4500</c:v>
                </c:pt>
                <c:pt idx="21">
                  <c:v>4500</c:v>
                </c:pt>
                <c:pt idx="22">
                  <c:v>4500</c:v>
                </c:pt>
                <c:pt idx="23">
                  <c:v>4500</c:v>
                </c:pt>
                <c:pt idx="24">
                  <c:v>4500</c:v>
                </c:pt>
                <c:pt idx="25">
                  <c:v>4500</c:v>
                </c:pt>
                <c:pt idx="26">
                  <c:v>4500</c:v>
                </c:pt>
                <c:pt idx="27">
                  <c:v>4500</c:v>
                </c:pt>
                <c:pt idx="28">
                  <c:v>4500</c:v>
                </c:pt>
                <c:pt idx="29">
                  <c:v>4500</c:v>
                </c:pt>
                <c:pt idx="30">
                  <c:v>4500</c:v>
                </c:pt>
                <c:pt idx="31">
                  <c:v>4500</c:v>
                </c:pt>
                <c:pt idx="32">
                  <c:v>4500</c:v>
                </c:pt>
                <c:pt idx="33">
                  <c:v>4500</c:v>
                </c:pt>
                <c:pt idx="34">
                  <c:v>4500</c:v>
                </c:pt>
                <c:pt idx="35">
                  <c:v>4500</c:v>
                </c:pt>
                <c:pt idx="36">
                  <c:v>3000</c:v>
                </c:pt>
                <c:pt idx="37">
                  <c:v>3000</c:v>
                </c:pt>
                <c:pt idx="38">
                  <c:v>3000</c:v>
                </c:pt>
                <c:pt idx="39">
                  <c:v>3000</c:v>
                </c:pt>
                <c:pt idx="40">
                  <c:v>3000</c:v>
                </c:pt>
                <c:pt idx="41">
                  <c:v>3000</c:v>
                </c:pt>
                <c:pt idx="42">
                  <c:v>3000</c:v>
                </c:pt>
                <c:pt idx="43">
                  <c:v>3000</c:v>
                </c:pt>
                <c:pt idx="44">
                  <c:v>3000</c:v>
                </c:pt>
                <c:pt idx="45">
                  <c:v>3000</c:v>
                </c:pt>
                <c:pt idx="46">
                  <c:v>3000</c:v>
                </c:pt>
                <c:pt idx="47">
                  <c:v>3000</c:v>
                </c:pt>
                <c:pt idx="48">
                  <c:v>3000</c:v>
                </c:pt>
                <c:pt idx="49">
                  <c:v>3000</c:v>
                </c:pt>
                <c:pt idx="50">
                  <c:v>3000</c:v>
                </c:pt>
                <c:pt idx="51">
                  <c:v>2000</c:v>
                </c:pt>
                <c:pt idx="52">
                  <c:v>2000</c:v>
                </c:pt>
                <c:pt idx="53">
                  <c:v>2000</c:v>
                </c:pt>
                <c:pt idx="54">
                  <c:v>2000</c:v>
                </c:pt>
                <c:pt idx="55">
                  <c:v>2000</c:v>
                </c:pt>
                <c:pt idx="56">
                  <c:v>2000</c:v>
                </c:pt>
                <c:pt idx="57">
                  <c:v>2000</c:v>
                </c:pt>
                <c:pt idx="58">
                  <c:v>2000</c:v>
                </c:pt>
                <c:pt idx="59">
                  <c:v>2000</c:v>
                </c:pt>
                <c:pt idx="60">
                  <c:v>2000</c:v>
                </c:pt>
                <c:pt idx="61">
                  <c:v>2000</c:v>
                </c:pt>
                <c:pt idx="62">
                  <c:v>2000</c:v>
                </c:pt>
                <c:pt idx="63">
                  <c:v>2000</c:v>
                </c:pt>
                <c:pt idx="64">
                  <c:v>2000</c:v>
                </c:pt>
                <c:pt idx="65">
                  <c:v>2000</c:v>
                </c:pt>
                <c:pt idx="66">
                  <c:v>2000</c:v>
                </c:pt>
                <c:pt idx="67">
                  <c:v>2000</c:v>
                </c:pt>
                <c:pt idx="68">
                  <c:v>2000</c:v>
                </c:pt>
                <c:pt idx="69">
                  <c:v>2000</c:v>
                </c:pt>
                <c:pt idx="70">
                  <c:v>2000</c:v>
                </c:pt>
                <c:pt idx="71">
                  <c:v>2000</c:v>
                </c:pt>
                <c:pt idx="72">
                  <c:v>2000</c:v>
                </c:pt>
                <c:pt idx="73">
                  <c:v>2000</c:v>
                </c:pt>
                <c:pt idx="74">
                  <c:v>2000</c:v>
                </c:pt>
                <c:pt idx="75">
                  <c:v>2000</c:v>
                </c:pt>
                <c:pt idx="76">
                  <c:v>2000</c:v>
                </c:pt>
                <c:pt idx="77">
                  <c:v>2000</c:v>
                </c:pt>
                <c:pt idx="78">
                  <c:v>2000</c:v>
                </c:pt>
                <c:pt idx="79">
                  <c:v>2000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2000</c:v>
                </c:pt>
                <c:pt idx="85">
                  <c:v>2000</c:v>
                </c:pt>
                <c:pt idx="86">
                  <c:v>2000</c:v>
                </c:pt>
                <c:pt idx="87">
                  <c:v>2000</c:v>
                </c:pt>
                <c:pt idx="88">
                  <c:v>2000</c:v>
                </c:pt>
                <c:pt idx="89">
                  <c:v>2000</c:v>
                </c:pt>
                <c:pt idx="90">
                  <c:v>2000</c:v>
                </c:pt>
              </c:numCache>
            </c:numRef>
          </c:val>
        </c:ser>
        <c:ser>
          <c:idx val="9"/>
          <c:order val="9"/>
          <c:tx>
            <c:strRef>
              <c:f>Nuclear!$A$75</c:f>
              <c:strCache>
                <c:ptCount val="1"/>
                <c:pt idx="0">
                  <c:v>Rest of Asia Pacific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Nuclear!$V$65:$DH$65</c:f>
              <c:numCache>
                <c:formatCode>0</c:formatCode>
                <c:ptCount val="9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</c:numCache>
            </c:numRef>
          </c:cat>
          <c:val>
            <c:numRef>
              <c:f>Nuclear!$V$75:$DH$75</c:f>
              <c:numCache>
                <c:formatCode>_-* #,##0\ _€_-;\-* #,##0\ _€_-;_-* "-"??\ _€_-;_-@_-</c:formatCode>
                <c:ptCount val="91"/>
                <c:pt idx="0">
                  <c:v>960</c:v>
                </c:pt>
                <c:pt idx="1">
                  <c:v>0</c:v>
                </c:pt>
                <c:pt idx="2">
                  <c:v>0</c:v>
                </c:pt>
                <c:pt idx="3">
                  <c:v>960</c:v>
                </c:pt>
                <c:pt idx="4">
                  <c:v>1920</c:v>
                </c:pt>
                <c:pt idx="5">
                  <c:v>1340</c:v>
                </c:pt>
                <c:pt idx="6">
                  <c:v>1340</c:v>
                </c:pt>
                <c:pt idx="7">
                  <c:v>0</c:v>
                </c:pt>
                <c:pt idx="8">
                  <c:v>1500</c:v>
                </c:pt>
                <c:pt idx="9">
                  <c:v>1650.0000000000002</c:v>
                </c:pt>
                <c:pt idx="10">
                  <c:v>1815.0000000000005</c:v>
                </c:pt>
                <c:pt idx="11">
                  <c:v>1996.5000000000007</c:v>
                </c:pt>
                <c:pt idx="12">
                  <c:v>2196.150000000001</c:v>
                </c:pt>
                <c:pt idx="13">
                  <c:v>2400</c:v>
                </c:pt>
                <c:pt idx="14">
                  <c:v>3600</c:v>
                </c:pt>
                <c:pt idx="15">
                  <c:v>4800</c:v>
                </c:pt>
                <c:pt idx="16">
                  <c:v>6000</c:v>
                </c:pt>
                <c:pt idx="17">
                  <c:v>6000</c:v>
                </c:pt>
                <c:pt idx="18">
                  <c:v>6000</c:v>
                </c:pt>
                <c:pt idx="19">
                  <c:v>6000</c:v>
                </c:pt>
                <c:pt idx="20">
                  <c:v>6000</c:v>
                </c:pt>
                <c:pt idx="21">
                  <c:v>6000</c:v>
                </c:pt>
                <c:pt idx="22">
                  <c:v>6000</c:v>
                </c:pt>
                <c:pt idx="23">
                  <c:v>6000</c:v>
                </c:pt>
                <c:pt idx="24">
                  <c:v>6000</c:v>
                </c:pt>
                <c:pt idx="25">
                  <c:v>6000</c:v>
                </c:pt>
                <c:pt idx="26">
                  <c:v>6000</c:v>
                </c:pt>
                <c:pt idx="27">
                  <c:v>6000</c:v>
                </c:pt>
                <c:pt idx="28">
                  <c:v>6000</c:v>
                </c:pt>
                <c:pt idx="29">
                  <c:v>6000</c:v>
                </c:pt>
                <c:pt idx="30">
                  <c:v>6000</c:v>
                </c:pt>
                <c:pt idx="31">
                  <c:v>6000</c:v>
                </c:pt>
                <c:pt idx="32">
                  <c:v>6000</c:v>
                </c:pt>
                <c:pt idx="33">
                  <c:v>6000</c:v>
                </c:pt>
                <c:pt idx="34">
                  <c:v>6000</c:v>
                </c:pt>
                <c:pt idx="35">
                  <c:v>6000</c:v>
                </c:pt>
                <c:pt idx="36">
                  <c:v>6000</c:v>
                </c:pt>
                <c:pt idx="37">
                  <c:v>6000</c:v>
                </c:pt>
                <c:pt idx="38">
                  <c:v>6000</c:v>
                </c:pt>
                <c:pt idx="39">
                  <c:v>6000</c:v>
                </c:pt>
                <c:pt idx="40">
                  <c:v>6000</c:v>
                </c:pt>
                <c:pt idx="41">
                  <c:v>6000</c:v>
                </c:pt>
                <c:pt idx="42">
                  <c:v>6000</c:v>
                </c:pt>
                <c:pt idx="43">
                  <c:v>6000</c:v>
                </c:pt>
                <c:pt idx="44">
                  <c:v>6000</c:v>
                </c:pt>
                <c:pt idx="45">
                  <c:v>6000</c:v>
                </c:pt>
                <c:pt idx="46">
                  <c:v>6000</c:v>
                </c:pt>
                <c:pt idx="47">
                  <c:v>6000</c:v>
                </c:pt>
                <c:pt idx="48">
                  <c:v>6000</c:v>
                </c:pt>
                <c:pt idx="49">
                  <c:v>6000</c:v>
                </c:pt>
                <c:pt idx="50">
                  <c:v>6000</c:v>
                </c:pt>
                <c:pt idx="51">
                  <c:v>6000</c:v>
                </c:pt>
                <c:pt idx="52">
                  <c:v>6000</c:v>
                </c:pt>
                <c:pt idx="53">
                  <c:v>6000</c:v>
                </c:pt>
                <c:pt idx="54">
                  <c:v>6000</c:v>
                </c:pt>
                <c:pt idx="55">
                  <c:v>6000</c:v>
                </c:pt>
                <c:pt idx="56">
                  <c:v>6000</c:v>
                </c:pt>
                <c:pt idx="57">
                  <c:v>6000</c:v>
                </c:pt>
                <c:pt idx="58">
                  <c:v>6000</c:v>
                </c:pt>
                <c:pt idx="59">
                  <c:v>6000</c:v>
                </c:pt>
                <c:pt idx="60">
                  <c:v>6000</c:v>
                </c:pt>
                <c:pt idx="61">
                  <c:v>6000</c:v>
                </c:pt>
                <c:pt idx="62">
                  <c:v>6000</c:v>
                </c:pt>
                <c:pt idx="63">
                  <c:v>6000</c:v>
                </c:pt>
                <c:pt idx="64">
                  <c:v>6000</c:v>
                </c:pt>
                <c:pt idx="65">
                  <c:v>6000</c:v>
                </c:pt>
                <c:pt idx="66">
                  <c:v>6000</c:v>
                </c:pt>
                <c:pt idx="67">
                  <c:v>6000</c:v>
                </c:pt>
                <c:pt idx="68">
                  <c:v>6000</c:v>
                </c:pt>
                <c:pt idx="69">
                  <c:v>6000</c:v>
                </c:pt>
                <c:pt idx="70">
                  <c:v>6000</c:v>
                </c:pt>
                <c:pt idx="71">
                  <c:v>6000</c:v>
                </c:pt>
                <c:pt idx="72">
                  <c:v>6000</c:v>
                </c:pt>
                <c:pt idx="73">
                  <c:v>6000</c:v>
                </c:pt>
                <c:pt idx="74">
                  <c:v>6000</c:v>
                </c:pt>
                <c:pt idx="75">
                  <c:v>6000</c:v>
                </c:pt>
                <c:pt idx="76">
                  <c:v>6000</c:v>
                </c:pt>
                <c:pt idx="77">
                  <c:v>6000</c:v>
                </c:pt>
                <c:pt idx="78">
                  <c:v>6000</c:v>
                </c:pt>
                <c:pt idx="79">
                  <c:v>6000</c:v>
                </c:pt>
                <c:pt idx="80">
                  <c:v>6000</c:v>
                </c:pt>
                <c:pt idx="81">
                  <c:v>4000</c:v>
                </c:pt>
                <c:pt idx="82">
                  <c:v>3920</c:v>
                </c:pt>
                <c:pt idx="83">
                  <c:v>3841.6</c:v>
                </c:pt>
                <c:pt idx="84">
                  <c:v>3764.7679999999987</c:v>
                </c:pt>
                <c:pt idx="85">
                  <c:v>3689.47264</c:v>
                </c:pt>
                <c:pt idx="86">
                  <c:v>3615.6831871999998</c:v>
                </c:pt>
                <c:pt idx="87">
                  <c:v>3543.3695234559996</c:v>
                </c:pt>
                <c:pt idx="88">
                  <c:v>3472.5021329868814</c:v>
                </c:pt>
                <c:pt idx="89">
                  <c:v>3403.0520903271417</c:v>
                </c:pt>
                <c:pt idx="90">
                  <c:v>3334.9910485206001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862528"/>
        <c:axId val="111864064"/>
      </c:areaChart>
      <c:catAx>
        <c:axId val="1118625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186406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186406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/>
                  <a:t>MW</a:t>
                </a:r>
              </a:p>
            </c:rich>
          </c:tx>
          <c:layout>
            <c:manualLayout>
              <c:xMode val="edge"/>
              <c:yMode val="edge"/>
              <c:x val="2.5039138148968496E-2"/>
              <c:y val="0.50687829810747365"/>
            </c:manualLayout>
          </c:layout>
          <c:overlay val="0"/>
          <c:spPr>
            <a:noFill/>
            <a:ln w="25400">
              <a:noFill/>
            </a:ln>
          </c:spPr>
        </c:title>
        <c:numFmt formatCode="_-* #,##0\ _€_-;\-* #,##0\ _€_-;_-* &quot;-&quot;??\ _€_-;_-@_-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1862528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778433945756785"/>
          <c:y val="0.23927892734338438"/>
          <c:w val="0.20939553250707743"/>
          <c:h val="0.5878803909201265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 Electricity Generation of </a:t>
            </a:r>
          </a:p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Nuclear</a:t>
            </a:r>
            <a:r>
              <a:rPr lang="en-GB" baseline="0"/>
              <a:t> Power  P</a:t>
            </a:r>
            <a:r>
              <a:rPr lang="en-GB"/>
              <a:t>lants</a:t>
            </a:r>
          </a:p>
        </c:rich>
      </c:tx>
      <c:layout>
        <c:manualLayout>
          <c:xMode val="edge"/>
          <c:yMode val="edge"/>
          <c:x val="0.23924829396325772"/>
          <c:y val="2.903354471995426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80847394075737"/>
          <c:y val="0.19905620493090539"/>
          <c:w val="0.61386501687290063"/>
          <c:h val="0.67229965819492343"/>
        </c:manualLayout>
      </c:layout>
      <c:areaChart>
        <c:grouping val="stacked"/>
        <c:varyColors val="0"/>
        <c:ser>
          <c:idx val="0"/>
          <c:order val="0"/>
          <c:tx>
            <c:strRef>
              <c:f>Nuclear!$A$335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Nuclear!$B$334:$DH$334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Nuclear!$B$335:$DH$335</c:f>
              <c:numCache>
                <c:formatCode>_-* #,##0\ _€_-;\-* #,##0\ _€_-;_-* "-"??\ _€_-;_-@_-</c:formatCode>
                <c:ptCount val="111"/>
                <c:pt idx="0">
                  <c:v>679.68315789474298</c:v>
                </c:pt>
                <c:pt idx="1">
                  <c:v>729.14421052632133</c:v>
                </c:pt>
                <c:pt idx="2">
                  <c:v>731.3652631578982</c:v>
                </c:pt>
                <c:pt idx="3">
                  <c:v>735.69578947368836</c:v>
                </c:pt>
                <c:pt idx="4">
                  <c:v>781.23157894737483</c:v>
                </c:pt>
                <c:pt idx="5">
                  <c:v>806.00842105263962</c:v>
                </c:pt>
                <c:pt idx="6">
                  <c:v>802.36315789473997</c:v>
                </c:pt>
                <c:pt idx="7">
                  <c:v>743.6852631578995</c:v>
                </c:pt>
                <c:pt idx="8">
                  <c:v>780.15263157895458</c:v>
                </c:pt>
                <c:pt idx="9">
                  <c:v>839.56315789474229</c:v>
                </c:pt>
                <c:pt idx="10">
                  <c:v>865.86526315789911</c:v>
                </c:pt>
                <c:pt idx="11">
                  <c:v>885.45263157895261</c:v>
                </c:pt>
                <c:pt idx="12">
                  <c:v>896.12000000000558</c:v>
                </c:pt>
                <c:pt idx="13">
                  <c:v>878.30105263158339</c:v>
                </c:pt>
                <c:pt idx="14">
                  <c:v>919.78736842105968</c:v>
                </c:pt>
                <c:pt idx="15">
                  <c:v>914.54315789474106</c:v>
                </c:pt>
                <c:pt idx="16">
                  <c:v>925.9347368421129</c:v>
                </c:pt>
                <c:pt idx="17">
                  <c:v>941.71052631579789</c:v>
                </c:pt>
                <c:pt idx="18">
                  <c:v>943.99578947369116</c:v>
                </c:pt>
                <c:pt idx="19">
                  <c:v>930.58947368421923</c:v>
                </c:pt>
                <c:pt idx="20">
                  <c:v>907.93336842106112</c:v>
                </c:pt>
                <c:pt idx="21">
                  <c:v>885.27726315790289</c:v>
                </c:pt>
                <c:pt idx="22">
                  <c:v>862.62115789474399</c:v>
                </c:pt>
                <c:pt idx="23">
                  <c:v>839.96505263158679</c:v>
                </c:pt>
                <c:pt idx="24">
                  <c:v>817.30894736842868</c:v>
                </c:pt>
                <c:pt idx="25">
                  <c:v>794.65284210527011</c:v>
                </c:pt>
                <c:pt idx="26">
                  <c:v>771.99673684211291</c:v>
                </c:pt>
                <c:pt idx="27">
                  <c:v>749.34063157895434</c:v>
                </c:pt>
                <c:pt idx="28">
                  <c:v>726.68452631579623</c:v>
                </c:pt>
                <c:pt idx="29">
                  <c:v>712.44378105263854</c:v>
                </c:pt>
                <c:pt idx="30">
                  <c:v>706.61839578948002</c:v>
                </c:pt>
                <c:pt idx="31">
                  <c:v>726.03909052632264</c:v>
                </c:pt>
                <c:pt idx="32">
                  <c:v>752.47258526316432</c:v>
                </c:pt>
                <c:pt idx="33">
                  <c:v>785.91888000000574</c:v>
                </c:pt>
                <c:pt idx="34">
                  <c:v>833.39077473684824</c:v>
                </c:pt>
                <c:pt idx="35">
                  <c:v>894.88826947368943</c:v>
                </c:pt>
                <c:pt idx="36">
                  <c:v>970.41136421053159</c:v>
                </c:pt>
                <c:pt idx="37">
                  <c:v>1045.9344589473728</c:v>
                </c:pt>
                <c:pt idx="38">
                  <c:v>1121.4575536842174</c:v>
                </c:pt>
                <c:pt idx="39">
                  <c:v>1196.9806484210571</c:v>
                </c:pt>
                <c:pt idx="40">
                  <c:v>1272.503743157899</c:v>
                </c:pt>
                <c:pt idx="41">
                  <c:v>1348.026837894741</c:v>
                </c:pt>
                <c:pt idx="42">
                  <c:v>1423.5499326315826</c:v>
                </c:pt>
                <c:pt idx="43">
                  <c:v>1499.0730273684246</c:v>
                </c:pt>
                <c:pt idx="44">
                  <c:v>1574.5961221052667</c:v>
                </c:pt>
                <c:pt idx="45">
                  <c:v>1650.1192168421078</c:v>
                </c:pt>
                <c:pt idx="46">
                  <c:v>1725.6423115789491</c:v>
                </c:pt>
                <c:pt idx="47">
                  <c:v>1801.1654063157912</c:v>
                </c:pt>
                <c:pt idx="48">
                  <c:v>1876.6885010526339</c:v>
                </c:pt>
                <c:pt idx="49">
                  <c:v>1952.2115957894771</c:v>
                </c:pt>
                <c:pt idx="50">
                  <c:v>2027.7346905263178</c:v>
                </c:pt>
                <c:pt idx="51">
                  <c:v>2114.501380000002</c:v>
                </c:pt>
                <c:pt idx="52">
                  <c:v>2201.2680694736832</c:v>
                </c:pt>
                <c:pt idx="53">
                  <c:v>2288.0347589473722</c:v>
                </c:pt>
                <c:pt idx="54">
                  <c:v>2374.8014484210548</c:v>
                </c:pt>
                <c:pt idx="55">
                  <c:v>2447.5425378947402</c:v>
                </c:pt>
                <c:pt idx="56">
                  <c:v>2520.2836273684238</c:v>
                </c:pt>
                <c:pt idx="57">
                  <c:v>2593.0247168421097</c:v>
                </c:pt>
                <c:pt idx="58">
                  <c:v>2665.7658063157901</c:v>
                </c:pt>
                <c:pt idx="59">
                  <c:v>2738.5068957894737</c:v>
                </c:pt>
                <c:pt idx="60">
                  <c:v>2811.2479852631577</c:v>
                </c:pt>
                <c:pt idx="61">
                  <c:v>2799.8354747368453</c:v>
                </c:pt>
                <c:pt idx="62">
                  <c:v>2788.4229642105274</c:v>
                </c:pt>
                <c:pt idx="63">
                  <c:v>2777.0104536842136</c:v>
                </c:pt>
                <c:pt idx="64">
                  <c:v>2765.5979431578958</c:v>
                </c:pt>
                <c:pt idx="65">
                  <c:v>2754.185432631582</c:v>
                </c:pt>
                <c:pt idx="66">
                  <c:v>2742.7729221052641</c:v>
                </c:pt>
                <c:pt idx="67">
                  <c:v>2731.3604115789499</c:v>
                </c:pt>
                <c:pt idx="68">
                  <c:v>2719.9479010526306</c:v>
                </c:pt>
                <c:pt idx="69">
                  <c:v>2708.5353905263182</c:v>
                </c:pt>
                <c:pt idx="70">
                  <c:v>2697.1228799999985</c:v>
                </c:pt>
                <c:pt idx="71">
                  <c:v>2697.1228799999985</c:v>
                </c:pt>
                <c:pt idx="72">
                  <c:v>2697.1228799999985</c:v>
                </c:pt>
                <c:pt idx="73">
                  <c:v>2697.1228799999985</c:v>
                </c:pt>
                <c:pt idx="74">
                  <c:v>2697.1228799999985</c:v>
                </c:pt>
                <c:pt idx="75">
                  <c:v>2697.1228799999985</c:v>
                </c:pt>
                <c:pt idx="76">
                  <c:v>2697.1228799999985</c:v>
                </c:pt>
                <c:pt idx="77">
                  <c:v>2697.1228799999985</c:v>
                </c:pt>
                <c:pt idx="78">
                  <c:v>2697.1228799999985</c:v>
                </c:pt>
                <c:pt idx="79">
                  <c:v>2697.1228799999985</c:v>
                </c:pt>
                <c:pt idx="80">
                  <c:v>2697.1228799999985</c:v>
                </c:pt>
                <c:pt idx="81">
                  <c:v>2697.1228799999985</c:v>
                </c:pt>
                <c:pt idx="82">
                  <c:v>2697.1228799999985</c:v>
                </c:pt>
                <c:pt idx="83">
                  <c:v>2697.1228799999985</c:v>
                </c:pt>
                <c:pt idx="84">
                  <c:v>2697.1228799999985</c:v>
                </c:pt>
                <c:pt idx="85">
                  <c:v>2697.1228799999985</c:v>
                </c:pt>
                <c:pt idx="86">
                  <c:v>2697.1228799999985</c:v>
                </c:pt>
                <c:pt idx="87">
                  <c:v>2697.1228799999985</c:v>
                </c:pt>
                <c:pt idx="88">
                  <c:v>2697.1228799999985</c:v>
                </c:pt>
                <c:pt idx="89">
                  <c:v>2688.7075200000008</c:v>
                </c:pt>
                <c:pt idx="90">
                  <c:v>2671.8768000000009</c:v>
                </c:pt>
                <c:pt idx="91">
                  <c:v>2678.8896000000009</c:v>
                </c:pt>
                <c:pt idx="92">
                  <c:v>2678.8896000000009</c:v>
                </c:pt>
                <c:pt idx="93">
                  <c:v>2671.8768000000005</c:v>
                </c:pt>
                <c:pt idx="94">
                  <c:v>2650.838400000001</c:v>
                </c:pt>
                <c:pt idx="95">
                  <c:v>2615.7744000000007</c:v>
                </c:pt>
                <c:pt idx="96">
                  <c:v>2566.6847999999986</c:v>
                </c:pt>
                <c:pt idx="97">
                  <c:v>2517.5952000000011</c:v>
                </c:pt>
                <c:pt idx="98">
                  <c:v>2468.5056000000009</c:v>
                </c:pt>
                <c:pt idx="99">
                  <c:v>2419.4160000000006</c:v>
                </c:pt>
                <c:pt idx="100">
                  <c:v>2370.3264000000008</c:v>
                </c:pt>
                <c:pt idx="101">
                  <c:v>2321.2367999999997</c:v>
                </c:pt>
                <c:pt idx="102">
                  <c:v>2272.1472000000003</c:v>
                </c:pt>
                <c:pt idx="103">
                  <c:v>2223.0576000000001</c:v>
                </c:pt>
                <c:pt idx="104">
                  <c:v>2173.9680000000003</c:v>
                </c:pt>
                <c:pt idx="105">
                  <c:v>2124.8784000000005</c:v>
                </c:pt>
                <c:pt idx="106">
                  <c:v>2075.7887999999984</c:v>
                </c:pt>
                <c:pt idx="107">
                  <c:v>2026.6991999999998</c:v>
                </c:pt>
                <c:pt idx="108">
                  <c:v>1977.6096000000002</c:v>
                </c:pt>
                <c:pt idx="109">
                  <c:v>1928.52</c:v>
                </c:pt>
                <c:pt idx="110">
                  <c:v>1879.4304000000002</c:v>
                </c:pt>
              </c:numCache>
            </c:numRef>
          </c:val>
        </c:ser>
        <c:ser>
          <c:idx val="1"/>
          <c:order val="1"/>
          <c:tx>
            <c:strRef>
              <c:f>Nuclear!$A$336</c:f>
              <c:strCache>
                <c:ptCount val="1"/>
                <c:pt idx="0">
                  <c:v>European Union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Nuclear!$B$334:$DH$334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Nuclear!$B$336:$DH$336</c:f>
              <c:numCache>
                <c:formatCode>_-* #,##0\ _€_-;\-* #,##0\ _€_-;_-* "-"??\ _€_-;_-@_-</c:formatCode>
                <c:ptCount val="111"/>
                <c:pt idx="0">
                  <c:v>790.23733340000001</c:v>
                </c:pt>
                <c:pt idx="1">
                  <c:v>819.15788699999996</c:v>
                </c:pt>
                <c:pt idx="2">
                  <c:v>827.34261579999907</c:v>
                </c:pt>
                <c:pt idx="3">
                  <c:v>862.84365599999978</c:v>
                </c:pt>
                <c:pt idx="4">
                  <c:v>858.77780800000005</c:v>
                </c:pt>
                <c:pt idx="5">
                  <c:v>881.8647536000002</c:v>
                </c:pt>
                <c:pt idx="6">
                  <c:v>926.8188904000001</c:v>
                </c:pt>
                <c:pt idx="7">
                  <c:v>937.70387260000075</c:v>
                </c:pt>
                <c:pt idx="8">
                  <c:v>930.10687160000111</c:v>
                </c:pt>
                <c:pt idx="9">
                  <c:v>943.79965980000009</c:v>
                </c:pt>
                <c:pt idx="10">
                  <c:v>945.51617000000033</c:v>
                </c:pt>
                <c:pt idx="11">
                  <c:v>979.17385500000034</c:v>
                </c:pt>
                <c:pt idx="12">
                  <c:v>992.02359439999759</c:v>
                </c:pt>
                <c:pt idx="13">
                  <c:v>1000.2830894000018</c:v>
                </c:pt>
                <c:pt idx="14">
                  <c:v>1012.8952750526315</c:v>
                </c:pt>
                <c:pt idx="15">
                  <c:v>999.40059334737055</c:v>
                </c:pt>
                <c:pt idx="16">
                  <c:v>992.11223753473928</c:v>
                </c:pt>
                <c:pt idx="17">
                  <c:v>937.25907094736851</c:v>
                </c:pt>
                <c:pt idx="18">
                  <c:v>940.22295326316055</c:v>
                </c:pt>
                <c:pt idx="19">
                  <c:v>895.40698610626282</c:v>
                </c:pt>
                <c:pt idx="20">
                  <c:v>869.06574165959682</c:v>
                </c:pt>
                <c:pt idx="21">
                  <c:v>842.72449721292958</c:v>
                </c:pt>
                <c:pt idx="22">
                  <c:v>827.60373276626365</c:v>
                </c:pt>
                <c:pt idx="23">
                  <c:v>801.26248831959651</c:v>
                </c:pt>
                <c:pt idx="24">
                  <c:v>786.14172387292899</c:v>
                </c:pt>
                <c:pt idx="25">
                  <c:v>759.800479426263</c:v>
                </c:pt>
                <c:pt idx="26">
                  <c:v>733.45923497959654</c:v>
                </c:pt>
                <c:pt idx="27">
                  <c:v>707.11799053292941</c:v>
                </c:pt>
                <c:pt idx="28">
                  <c:v>712.33434608626271</c:v>
                </c:pt>
                <c:pt idx="29">
                  <c:v>717.55070163959647</c:v>
                </c:pt>
                <c:pt idx="30">
                  <c:v>733.28625719292882</c:v>
                </c:pt>
                <c:pt idx="31">
                  <c:v>749.02181274626264</c:v>
                </c:pt>
                <c:pt idx="32">
                  <c:v>764.75736829959601</c:v>
                </c:pt>
                <c:pt idx="33">
                  <c:v>780.4929238529287</c:v>
                </c:pt>
                <c:pt idx="34">
                  <c:v>796.22847940626332</c:v>
                </c:pt>
                <c:pt idx="35">
                  <c:v>811.96403495959646</c:v>
                </c:pt>
                <c:pt idx="36">
                  <c:v>827.6995905129296</c:v>
                </c:pt>
                <c:pt idx="37">
                  <c:v>843.43514606626263</c:v>
                </c:pt>
                <c:pt idx="38">
                  <c:v>859.17070161959703</c:v>
                </c:pt>
                <c:pt idx="39">
                  <c:v>874.90625717292869</c:v>
                </c:pt>
                <c:pt idx="40">
                  <c:v>890.64181272626263</c:v>
                </c:pt>
                <c:pt idx="41">
                  <c:v>906.37736827959645</c:v>
                </c:pt>
                <c:pt idx="42">
                  <c:v>922.11292383292835</c:v>
                </c:pt>
                <c:pt idx="43">
                  <c:v>937.84847938626262</c:v>
                </c:pt>
                <c:pt idx="44">
                  <c:v>953.5840349395969</c:v>
                </c:pt>
                <c:pt idx="45">
                  <c:v>969.31959049292834</c:v>
                </c:pt>
                <c:pt idx="46">
                  <c:v>985.05514604626262</c:v>
                </c:pt>
                <c:pt idx="47">
                  <c:v>1000.7907015995968</c:v>
                </c:pt>
                <c:pt idx="48">
                  <c:v>1016.5262571529282</c:v>
                </c:pt>
                <c:pt idx="49">
                  <c:v>1032.2618127062631</c:v>
                </c:pt>
                <c:pt idx="50">
                  <c:v>1047.9973682595958</c:v>
                </c:pt>
                <c:pt idx="51">
                  <c:v>1044.0559478466159</c:v>
                </c:pt>
                <c:pt idx="52">
                  <c:v>1040.1145274336359</c:v>
                </c:pt>
                <c:pt idx="53">
                  <c:v>1036.1731070206558</c:v>
                </c:pt>
                <c:pt idx="54">
                  <c:v>1032.2316866076767</c:v>
                </c:pt>
                <c:pt idx="55">
                  <c:v>1028.2902661946969</c:v>
                </c:pt>
                <c:pt idx="56">
                  <c:v>1024.348845781718</c:v>
                </c:pt>
                <c:pt idx="57">
                  <c:v>1020.4074253687372</c:v>
                </c:pt>
                <c:pt idx="58">
                  <c:v>1016.4660049557574</c:v>
                </c:pt>
                <c:pt idx="59">
                  <c:v>1012.524584542778</c:v>
                </c:pt>
                <c:pt idx="60">
                  <c:v>1008.583164129798</c:v>
                </c:pt>
                <c:pt idx="61">
                  <c:v>1004.6417437168185</c:v>
                </c:pt>
                <c:pt idx="62">
                  <c:v>1000.7003233038383</c:v>
                </c:pt>
                <c:pt idx="63">
                  <c:v>996.75890289085839</c:v>
                </c:pt>
                <c:pt idx="64">
                  <c:v>992.81748247787868</c:v>
                </c:pt>
                <c:pt idx="65">
                  <c:v>988.87606206489897</c:v>
                </c:pt>
                <c:pt idx="66">
                  <c:v>984.9346416519187</c:v>
                </c:pt>
                <c:pt idx="67">
                  <c:v>980.99322123893933</c:v>
                </c:pt>
                <c:pt idx="68">
                  <c:v>977.05180082595882</c:v>
                </c:pt>
                <c:pt idx="69">
                  <c:v>973.11038041297979</c:v>
                </c:pt>
                <c:pt idx="70">
                  <c:v>969.16895999999997</c:v>
                </c:pt>
                <c:pt idx="71">
                  <c:v>969.16895999999997</c:v>
                </c:pt>
                <c:pt idx="72">
                  <c:v>969.16895999999997</c:v>
                </c:pt>
                <c:pt idx="73">
                  <c:v>969.16895999999997</c:v>
                </c:pt>
                <c:pt idx="74">
                  <c:v>969.16895999999997</c:v>
                </c:pt>
                <c:pt idx="75">
                  <c:v>969.16895999999997</c:v>
                </c:pt>
                <c:pt idx="76">
                  <c:v>969.16895999999997</c:v>
                </c:pt>
                <c:pt idx="77">
                  <c:v>969.16895999999997</c:v>
                </c:pt>
                <c:pt idx="78">
                  <c:v>969.16895999999997</c:v>
                </c:pt>
                <c:pt idx="79">
                  <c:v>969.16895999999997</c:v>
                </c:pt>
                <c:pt idx="80">
                  <c:v>969.16895999999997</c:v>
                </c:pt>
                <c:pt idx="81">
                  <c:v>969.16895999999997</c:v>
                </c:pt>
                <c:pt idx="82">
                  <c:v>957.94848000000002</c:v>
                </c:pt>
                <c:pt idx="83">
                  <c:v>957.94848000000002</c:v>
                </c:pt>
                <c:pt idx="84">
                  <c:v>946.72800000000052</c:v>
                </c:pt>
                <c:pt idx="85">
                  <c:v>953.74080000000004</c:v>
                </c:pt>
                <c:pt idx="86">
                  <c:v>960.75360000000012</c:v>
                </c:pt>
                <c:pt idx="87">
                  <c:v>967.76639999999998</c:v>
                </c:pt>
                <c:pt idx="88">
                  <c:v>943.22160000000008</c:v>
                </c:pt>
                <c:pt idx="89">
                  <c:v>918.67680000000041</c:v>
                </c:pt>
                <c:pt idx="90">
                  <c:v>883.61280000000011</c:v>
                </c:pt>
                <c:pt idx="91">
                  <c:v>876.60000000000014</c:v>
                </c:pt>
                <c:pt idx="92">
                  <c:v>869.5871999999996</c:v>
                </c:pt>
                <c:pt idx="93">
                  <c:v>862.57440000000054</c:v>
                </c:pt>
                <c:pt idx="94">
                  <c:v>855.56159999999966</c:v>
                </c:pt>
                <c:pt idx="95">
                  <c:v>848.54880000000014</c:v>
                </c:pt>
                <c:pt idx="96">
                  <c:v>841.53600000000017</c:v>
                </c:pt>
                <c:pt idx="97">
                  <c:v>834.5232000000002</c:v>
                </c:pt>
                <c:pt idx="98">
                  <c:v>827.51040000000012</c:v>
                </c:pt>
                <c:pt idx="99">
                  <c:v>820.49759999999969</c:v>
                </c:pt>
                <c:pt idx="100">
                  <c:v>813.48480000000052</c:v>
                </c:pt>
                <c:pt idx="101">
                  <c:v>806.47200000000021</c:v>
                </c:pt>
                <c:pt idx="102">
                  <c:v>799.45919999999978</c:v>
                </c:pt>
                <c:pt idx="103">
                  <c:v>792.4463999999997</c:v>
                </c:pt>
                <c:pt idx="104">
                  <c:v>785.43360000000007</c:v>
                </c:pt>
                <c:pt idx="105">
                  <c:v>778.4208000000001</c:v>
                </c:pt>
                <c:pt idx="106">
                  <c:v>771.40800000000024</c:v>
                </c:pt>
                <c:pt idx="107">
                  <c:v>764.39520000000016</c:v>
                </c:pt>
                <c:pt idx="108">
                  <c:v>757.38240000000019</c:v>
                </c:pt>
                <c:pt idx="109">
                  <c:v>750.36959999999965</c:v>
                </c:pt>
                <c:pt idx="110">
                  <c:v>743.35679999999957</c:v>
                </c:pt>
              </c:numCache>
            </c:numRef>
          </c:val>
        </c:ser>
        <c:ser>
          <c:idx val="2"/>
          <c:order val="2"/>
          <c:tx>
            <c:strRef>
              <c:f>Nuclear!$A$337</c:f>
              <c:strCache>
                <c:ptCount val="1"/>
                <c:pt idx="0">
                  <c:v>Other Europe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Nuclear!$B$334:$DH$334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Nuclear!$B$337:$DH$337</c:f>
              <c:numCache>
                <c:formatCode>_-* #,##0\ _€_-;\-* #,##0\ _€_-;_-* "-"??\ _€_-;_-@_-</c:formatCode>
                <c:ptCount val="111"/>
                <c:pt idx="0">
                  <c:v>195.7263872</c:v>
                </c:pt>
                <c:pt idx="1">
                  <c:v>209.38233320000018</c:v>
                </c:pt>
                <c:pt idx="2">
                  <c:v>218.0355184</c:v>
                </c:pt>
                <c:pt idx="3">
                  <c:v>248.61776640000002</c:v>
                </c:pt>
                <c:pt idx="4">
                  <c:v>259.49832919999966</c:v>
                </c:pt>
                <c:pt idx="5">
                  <c:v>287.85319959999993</c:v>
                </c:pt>
                <c:pt idx="6">
                  <c:v>297.56704079999997</c:v>
                </c:pt>
                <c:pt idx="7">
                  <c:v>321.75441700000005</c:v>
                </c:pt>
                <c:pt idx="8">
                  <c:v>327.22121479999964</c:v>
                </c:pt>
                <c:pt idx="9">
                  <c:v>317.70182720000003</c:v>
                </c:pt>
                <c:pt idx="10">
                  <c:v>319.7391705999998</c:v>
                </c:pt>
                <c:pt idx="11">
                  <c:v>321.09592639999994</c:v>
                </c:pt>
                <c:pt idx="12">
                  <c:v>314.93086339999996</c:v>
                </c:pt>
                <c:pt idx="13">
                  <c:v>230.42309660000006</c:v>
                </c:pt>
                <c:pt idx="14">
                  <c:v>285.92192179999984</c:v>
                </c:pt>
                <c:pt idx="15">
                  <c:v>293.03999999999894</c:v>
                </c:pt>
                <c:pt idx="16">
                  <c:v>304.27999999999895</c:v>
                </c:pt>
                <c:pt idx="17">
                  <c:v>279.0099999999988</c:v>
                </c:pt>
                <c:pt idx="18">
                  <c:v>251.74999999999918</c:v>
                </c:pt>
                <c:pt idx="19">
                  <c:v>274.63999999999891</c:v>
                </c:pt>
                <c:pt idx="20">
                  <c:v>268.11578709333253</c:v>
                </c:pt>
                <c:pt idx="21">
                  <c:v>267.6646589866657</c:v>
                </c:pt>
                <c:pt idx="22">
                  <c:v>261.14044607999915</c:v>
                </c:pt>
                <c:pt idx="23">
                  <c:v>254.61623317333218</c:v>
                </c:pt>
                <c:pt idx="24">
                  <c:v>248.51278826666558</c:v>
                </c:pt>
                <c:pt idx="25">
                  <c:v>257.20635135999873</c:v>
                </c:pt>
                <c:pt idx="26">
                  <c:v>265.3809672533323</c:v>
                </c:pt>
                <c:pt idx="27">
                  <c:v>273.5555831466657</c:v>
                </c:pt>
                <c:pt idx="28">
                  <c:v>283.86209023999902</c:v>
                </c:pt>
                <c:pt idx="29">
                  <c:v>305.38907733333252</c:v>
                </c:pt>
                <c:pt idx="30">
                  <c:v>326.91606442666563</c:v>
                </c:pt>
                <c:pt idx="31">
                  <c:v>348.44305151999896</c:v>
                </c:pt>
                <c:pt idx="32">
                  <c:v>369.97003861333235</c:v>
                </c:pt>
                <c:pt idx="33">
                  <c:v>391.49702570666545</c:v>
                </c:pt>
                <c:pt idx="34">
                  <c:v>413.02401279999896</c:v>
                </c:pt>
                <c:pt idx="35">
                  <c:v>434.55099989333257</c:v>
                </c:pt>
                <c:pt idx="36">
                  <c:v>456.07798698666568</c:v>
                </c:pt>
                <c:pt idx="37">
                  <c:v>477.60497407999901</c:v>
                </c:pt>
                <c:pt idx="38">
                  <c:v>499.13196117333263</c:v>
                </c:pt>
                <c:pt idx="39">
                  <c:v>520.6589482666667</c:v>
                </c:pt>
                <c:pt idx="40">
                  <c:v>542.18593535999969</c:v>
                </c:pt>
                <c:pt idx="41">
                  <c:v>563.71292245333234</c:v>
                </c:pt>
                <c:pt idx="42">
                  <c:v>585.23990954666681</c:v>
                </c:pt>
                <c:pt idx="43">
                  <c:v>606.766896639999</c:v>
                </c:pt>
                <c:pt idx="44">
                  <c:v>628.29388373333325</c:v>
                </c:pt>
                <c:pt idx="45">
                  <c:v>649.82087082666612</c:v>
                </c:pt>
                <c:pt idx="46">
                  <c:v>671.34785791999866</c:v>
                </c:pt>
                <c:pt idx="47">
                  <c:v>692.87484501333279</c:v>
                </c:pt>
                <c:pt idx="48">
                  <c:v>714.40183210666623</c:v>
                </c:pt>
                <c:pt idx="49">
                  <c:v>735.92881919999854</c:v>
                </c:pt>
                <c:pt idx="50">
                  <c:v>757.45580629333244</c:v>
                </c:pt>
                <c:pt idx="51">
                  <c:v>781.88753629866585</c:v>
                </c:pt>
                <c:pt idx="52">
                  <c:v>806.31926630399835</c:v>
                </c:pt>
                <c:pt idx="53">
                  <c:v>830.750996309333</c:v>
                </c:pt>
                <c:pt idx="54">
                  <c:v>855.18272631466652</c:v>
                </c:pt>
                <c:pt idx="55">
                  <c:v>879.61445631999959</c:v>
                </c:pt>
                <c:pt idx="56">
                  <c:v>904.04618632533277</c:v>
                </c:pt>
                <c:pt idx="57">
                  <c:v>928.47791633066652</c:v>
                </c:pt>
                <c:pt idx="58">
                  <c:v>952.90964633599947</c:v>
                </c:pt>
                <c:pt idx="59">
                  <c:v>977.3413763413331</c:v>
                </c:pt>
                <c:pt idx="60">
                  <c:v>994.76030634666699</c:v>
                </c:pt>
                <c:pt idx="61">
                  <c:v>1012.1792363520003</c:v>
                </c:pt>
                <c:pt idx="62">
                  <c:v>1029.5981663573323</c:v>
                </c:pt>
                <c:pt idx="63">
                  <c:v>1047.0170963626667</c:v>
                </c:pt>
                <c:pt idx="64">
                  <c:v>1064.4360263680001</c:v>
                </c:pt>
                <c:pt idx="65">
                  <c:v>1081.8549563733325</c:v>
                </c:pt>
                <c:pt idx="66">
                  <c:v>1099.273886378666</c:v>
                </c:pt>
                <c:pt idx="67">
                  <c:v>1116.6928163839998</c:v>
                </c:pt>
                <c:pt idx="68">
                  <c:v>1134.1117463893322</c:v>
                </c:pt>
                <c:pt idx="69">
                  <c:v>1151.5306763946667</c:v>
                </c:pt>
                <c:pt idx="70">
                  <c:v>1168.9496064000011</c:v>
                </c:pt>
                <c:pt idx="71">
                  <c:v>1182.9752064000011</c:v>
                </c:pt>
                <c:pt idx="72">
                  <c:v>1197.0008064000001</c:v>
                </c:pt>
                <c:pt idx="73">
                  <c:v>1211.0264064</c:v>
                </c:pt>
                <c:pt idx="74">
                  <c:v>1225.0520064000002</c:v>
                </c:pt>
                <c:pt idx="75">
                  <c:v>1239.0776064000001</c:v>
                </c:pt>
                <c:pt idx="76">
                  <c:v>1253.1032063999992</c:v>
                </c:pt>
                <c:pt idx="77">
                  <c:v>1267.1288064000003</c:v>
                </c:pt>
                <c:pt idx="78">
                  <c:v>1281.1544063999988</c:v>
                </c:pt>
                <c:pt idx="79">
                  <c:v>1295.180006399999</c:v>
                </c:pt>
                <c:pt idx="80">
                  <c:v>1309.2056064000012</c:v>
                </c:pt>
                <c:pt idx="81">
                  <c:v>1317.1581216</c:v>
                </c:pt>
                <c:pt idx="82">
                  <c:v>1331.183721599999</c:v>
                </c:pt>
                <c:pt idx="83">
                  <c:v>1345.2093216000001</c:v>
                </c:pt>
                <c:pt idx="84">
                  <c:v>1358.8141535999998</c:v>
                </c:pt>
                <c:pt idx="85">
                  <c:v>1357.6219776</c:v>
                </c:pt>
                <c:pt idx="86">
                  <c:v>1356.9487488</c:v>
                </c:pt>
                <c:pt idx="87">
                  <c:v>1356.2755200000001</c:v>
                </c:pt>
                <c:pt idx="88">
                  <c:v>1353.4704000000002</c:v>
                </c:pt>
                <c:pt idx="89">
                  <c:v>1339.4448</c:v>
                </c:pt>
                <c:pt idx="90">
                  <c:v>1325.4192</c:v>
                </c:pt>
                <c:pt idx="91">
                  <c:v>1304.3807999999999</c:v>
                </c:pt>
                <c:pt idx="92">
                  <c:v>1283.3423999999998</c:v>
                </c:pt>
                <c:pt idx="93">
                  <c:v>1262.3039999999996</c:v>
                </c:pt>
                <c:pt idx="94">
                  <c:v>1241.2656000000006</c:v>
                </c:pt>
                <c:pt idx="95">
                  <c:v>1220.2272</c:v>
                </c:pt>
                <c:pt idx="96">
                  <c:v>1199.1887999999997</c:v>
                </c:pt>
                <c:pt idx="97">
                  <c:v>1178.1503999999998</c:v>
                </c:pt>
                <c:pt idx="98">
                  <c:v>1157.1119999999996</c:v>
                </c:pt>
                <c:pt idx="99">
                  <c:v>1136.0735999999999</c:v>
                </c:pt>
                <c:pt idx="100">
                  <c:v>1115.0352</c:v>
                </c:pt>
                <c:pt idx="101">
                  <c:v>1093.9968000000001</c:v>
                </c:pt>
                <c:pt idx="102">
                  <c:v>1072.9583999999995</c:v>
                </c:pt>
                <c:pt idx="103">
                  <c:v>1051.92</c:v>
                </c:pt>
                <c:pt idx="104">
                  <c:v>1030.8815999999997</c:v>
                </c:pt>
                <c:pt idx="105">
                  <c:v>1009.8431999999992</c:v>
                </c:pt>
                <c:pt idx="106">
                  <c:v>988.80479999999966</c:v>
                </c:pt>
                <c:pt idx="107">
                  <c:v>967.76639999999941</c:v>
                </c:pt>
                <c:pt idx="108">
                  <c:v>946.72799999999938</c:v>
                </c:pt>
                <c:pt idx="109">
                  <c:v>925.6895999999997</c:v>
                </c:pt>
                <c:pt idx="110">
                  <c:v>904.65119999999922</c:v>
                </c:pt>
              </c:numCache>
            </c:numRef>
          </c:val>
        </c:ser>
        <c:ser>
          <c:idx val="3"/>
          <c:order val="3"/>
          <c:tx>
            <c:strRef>
              <c:f>Nuclear!$A$338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Nuclear!$B$334:$DH$334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Nuclear!$B$338:$DH$338</c:f>
              <c:numCache>
                <c:formatCode>_-* #,##0\ _€_-;\-* #,##0\ _€_-;_-* "-"??\ _€_-;_-@_-</c:formatCode>
                <c:ptCount val="111"/>
                <c:pt idx="0">
                  <c:v>222.77753459999997</c:v>
                </c:pt>
                <c:pt idx="1">
                  <c:v>218.64539560000003</c:v>
                </c:pt>
                <c:pt idx="2">
                  <c:v>217.32841440000021</c:v>
                </c:pt>
                <c:pt idx="3">
                  <c:v>218.26090779999979</c:v>
                </c:pt>
                <c:pt idx="4">
                  <c:v>191.45282740000016</c:v>
                </c:pt>
                <c:pt idx="5">
                  <c:v>195.2093173999998</c:v>
                </c:pt>
                <c:pt idx="6">
                  <c:v>216.16611219999999</c:v>
                </c:pt>
                <c:pt idx="7">
                  <c:v>215.07893979999994</c:v>
                </c:pt>
                <c:pt idx="8">
                  <c:v>206.88537219999989</c:v>
                </c:pt>
                <c:pt idx="9">
                  <c:v>219.05639979999989</c:v>
                </c:pt>
                <c:pt idx="10">
                  <c:v>236.20742539999969</c:v>
                </c:pt>
                <c:pt idx="11">
                  <c:v>241.76981739999917</c:v>
                </c:pt>
                <c:pt idx="12">
                  <c:v>249.01174860000322</c:v>
                </c:pt>
                <c:pt idx="13">
                  <c:v>259.42680739999855</c:v>
                </c:pt>
                <c:pt idx="14">
                  <c:v>260.90006480000375</c:v>
                </c:pt>
                <c:pt idx="15">
                  <c:v>262.29973099999904</c:v>
                </c:pt>
                <c:pt idx="16">
                  <c:v>277.01449999999909</c:v>
                </c:pt>
                <c:pt idx="17">
                  <c:v>282.92530000000022</c:v>
                </c:pt>
                <c:pt idx="18">
                  <c:v>282.92454599999695</c:v>
                </c:pt>
                <c:pt idx="19">
                  <c:v>275.76451200000264</c:v>
                </c:pt>
                <c:pt idx="20">
                  <c:v>268.33859418000264</c:v>
                </c:pt>
                <c:pt idx="21">
                  <c:v>260.91267636000265</c:v>
                </c:pt>
                <c:pt idx="22">
                  <c:v>253.48675854000271</c:v>
                </c:pt>
                <c:pt idx="23">
                  <c:v>251.32044072000281</c:v>
                </c:pt>
                <c:pt idx="24">
                  <c:v>253.18648290000274</c:v>
                </c:pt>
                <c:pt idx="25">
                  <c:v>245.76056508000255</c:v>
                </c:pt>
                <c:pt idx="26">
                  <c:v>238.33464726000273</c:v>
                </c:pt>
                <c:pt idx="27">
                  <c:v>240.20068944000275</c:v>
                </c:pt>
                <c:pt idx="28">
                  <c:v>238.88759562000257</c:v>
                </c:pt>
                <c:pt idx="29">
                  <c:v>238.18561722857393</c:v>
                </c:pt>
                <c:pt idx="30">
                  <c:v>241.27889940857401</c:v>
                </c:pt>
                <c:pt idx="31">
                  <c:v>244.37218158857405</c:v>
                </c:pt>
                <c:pt idx="32">
                  <c:v>247.46546376857395</c:v>
                </c:pt>
                <c:pt idx="33">
                  <c:v>250.55874594857409</c:v>
                </c:pt>
                <c:pt idx="34">
                  <c:v>253.65202812857407</c:v>
                </c:pt>
                <c:pt idx="35">
                  <c:v>256.74531030857366</c:v>
                </c:pt>
                <c:pt idx="36">
                  <c:v>259.83859248857351</c:v>
                </c:pt>
                <c:pt idx="37">
                  <c:v>262.93187466857358</c:v>
                </c:pt>
                <c:pt idx="38">
                  <c:v>266.02515684857343</c:v>
                </c:pt>
                <c:pt idx="39">
                  <c:v>269.11843902857373</c:v>
                </c:pt>
                <c:pt idx="40">
                  <c:v>272.21172120857358</c:v>
                </c:pt>
                <c:pt idx="41">
                  <c:v>275.30500338857394</c:v>
                </c:pt>
                <c:pt idx="42">
                  <c:v>278.39828556857367</c:v>
                </c:pt>
                <c:pt idx="43">
                  <c:v>281.49156774857323</c:v>
                </c:pt>
                <c:pt idx="44">
                  <c:v>284.58484992857393</c:v>
                </c:pt>
                <c:pt idx="45">
                  <c:v>287.67813210857361</c:v>
                </c:pt>
                <c:pt idx="46">
                  <c:v>290.7714142885734</c:v>
                </c:pt>
                <c:pt idx="47">
                  <c:v>293.86469646857364</c:v>
                </c:pt>
                <c:pt idx="48">
                  <c:v>296.9579786485736</c:v>
                </c:pt>
                <c:pt idx="49">
                  <c:v>300.05126082857385</c:v>
                </c:pt>
                <c:pt idx="50">
                  <c:v>303.14454300857386</c:v>
                </c:pt>
                <c:pt idx="51">
                  <c:v>311.38569002957377</c:v>
                </c:pt>
                <c:pt idx="52">
                  <c:v>319.62683705057333</c:v>
                </c:pt>
                <c:pt idx="53">
                  <c:v>327.86798407157346</c:v>
                </c:pt>
                <c:pt idx="54">
                  <c:v>336.10913109257325</c:v>
                </c:pt>
                <c:pt idx="55">
                  <c:v>344.35027811357332</c:v>
                </c:pt>
                <c:pt idx="56">
                  <c:v>352.59142513457306</c:v>
                </c:pt>
                <c:pt idx="57">
                  <c:v>360.83257215557273</c:v>
                </c:pt>
                <c:pt idx="58">
                  <c:v>369.07371917657235</c:v>
                </c:pt>
                <c:pt idx="59">
                  <c:v>377.31486619757271</c:v>
                </c:pt>
                <c:pt idx="60">
                  <c:v>385.55601321857205</c:v>
                </c:pt>
                <c:pt idx="61">
                  <c:v>391.69332023957224</c:v>
                </c:pt>
                <c:pt idx="62">
                  <c:v>397.83062726057199</c:v>
                </c:pt>
                <c:pt idx="63">
                  <c:v>403.96793428157184</c:v>
                </c:pt>
                <c:pt idx="64">
                  <c:v>410.10524130257198</c:v>
                </c:pt>
                <c:pt idx="65">
                  <c:v>416.24254832357201</c:v>
                </c:pt>
                <c:pt idx="66">
                  <c:v>422.37985534457175</c:v>
                </c:pt>
                <c:pt idx="67">
                  <c:v>428.51716236557161</c:v>
                </c:pt>
                <c:pt idx="68">
                  <c:v>434.65446938657175</c:v>
                </c:pt>
                <c:pt idx="69">
                  <c:v>440.79177640757075</c:v>
                </c:pt>
                <c:pt idx="70">
                  <c:v>446.92908342857123</c:v>
                </c:pt>
                <c:pt idx="71">
                  <c:v>455.34444342857131</c:v>
                </c:pt>
                <c:pt idx="72">
                  <c:v>463.7598034285711</c:v>
                </c:pt>
                <c:pt idx="73">
                  <c:v>472.17516342857095</c:v>
                </c:pt>
                <c:pt idx="74">
                  <c:v>480.59052342857098</c:v>
                </c:pt>
                <c:pt idx="75">
                  <c:v>489.00588342857111</c:v>
                </c:pt>
                <c:pt idx="76">
                  <c:v>497.42124342857096</c:v>
                </c:pt>
                <c:pt idx="77">
                  <c:v>505.83660342857087</c:v>
                </c:pt>
                <c:pt idx="78">
                  <c:v>514.25196342857112</c:v>
                </c:pt>
                <c:pt idx="79">
                  <c:v>522.66732342857119</c:v>
                </c:pt>
                <c:pt idx="80">
                  <c:v>531.0826834285715</c:v>
                </c:pt>
                <c:pt idx="81">
                  <c:v>538.0954834285717</c:v>
                </c:pt>
                <c:pt idx="82">
                  <c:v>545.10828342857155</c:v>
                </c:pt>
                <c:pt idx="83">
                  <c:v>546.86148342857109</c:v>
                </c:pt>
                <c:pt idx="84">
                  <c:v>544.5823234285715</c:v>
                </c:pt>
                <c:pt idx="85">
                  <c:v>551.59512342857113</c:v>
                </c:pt>
                <c:pt idx="86">
                  <c:v>558.6079234285711</c:v>
                </c:pt>
                <c:pt idx="87">
                  <c:v>556.32876342857151</c:v>
                </c:pt>
                <c:pt idx="88">
                  <c:v>557.22873942857211</c:v>
                </c:pt>
                <c:pt idx="89">
                  <c:v>557.51759999999945</c:v>
                </c:pt>
                <c:pt idx="90">
                  <c:v>554.01119999999946</c:v>
                </c:pt>
                <c:pt idx="91">
                  <c:v>550.50479999999993</c:v>
                </c:pt>
                <c:pt idx="92">
                  <c:v>546.99840000000052</c:v>
                </c:pt>
                <c:pt idx="93">
                  <c:v>543.49199999999996</c:v>
                </c:pt>
                <c:pt idx="94">
                  <c:v>539.98560000000009</c:v>
                </c:pt>
                <c:pt idx="95">
                  <c:v>532.97280000000001</c:v>
                </c:pt>
                <c:pt idx="96">
                  <c:v>525.95999999999958</c:v>
                </c:pt>
                <c:pt idx="97">
                  <c:v>518.94719999999927</c:v>
                </c:pt>
                <c:pt idx="98">
                  <c:v>511.93440000000004</c:v>
                </c:pt>
                <c:pt idx="99">
                  <c:v>504.92159999999961</c:v>
                </c:pt>
                <c:pt idx="100">
                  <c:v>497.90880000000004</c:v>
                </c:pt>
                <c:pt idx="101">
                  <c:v>490.89599999999984</c:v>
                </c:pt>
                <c:pt idx="102">
                  <c:v>483.88319999999965</c:v>
                </c:pt>
                <c:pt idx="103">
                  <c:v>476.87040000000002</c:v>
                </c:pt>
                <c:pt idx="104">
                  <c:v>469.85760000000028</c:v>
                </c:pt>
                <c:pt idx="105">
                  <c:v>462.84480000000036</c:v>
                </c:pt>
                <c:pt idx="106">
                  <c:v>455.83200000000011</c:v>
                </c:pt>
                <c:pt idx="107">
                  <c:v>448.81920000000002</c:v>
                </c:pt>
                <c:pt idx="108">
                  <c:v>441.80640000000005</c:v>
                </c:pt>
                <c:pt idx="109">
                  <c:v>434.79359999999957</c:v>
                </c:pt>
                <c:pt idx="110">
                  <c:v>427.7808</c:v>
                </c:pt>
              </c:numCache>
            </c:numRef>
          </c:val>
        </c:ser>
        <c:ser>
          <c:idx val="4"/>
          <c:order val="4"/>
          <c:tx>
            <c:strRef>
              <c:f>Nuclear!$A$339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Nuclear!$B$334:$DH$334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Nuclear!$B$339:$DH$339</c:f>
              <c:numCache>
                <c:formatCode>_-* #,##0\ _€_-;\-* #,##0\ _€_-;_-* "-"??\ _€_-;_-@_-</c:formatCode>
                <c:ptCount val="111"/>
                <c:pt idx="0">
                  <c:v>12.453869200000007</c:v>
                </c:pt>
                <c:pt idx="1">
                  <c:v>13.439395399999999</c:v>
                </c:pt>
                <c:pt idx="2">
                  <c:v>12.763227200000001</c:v>
                </c:pt>
                <c:pt idx="3">
                  <c:v>13.125618000000003</c:v>
                </c:pt>
                <c:pt idx="4">
                  <c:v>12.533418399999999</c:v>
                </c:pt>
                <c:pt idx="5">
                  <c:v>18.031152000000016</c:v>
                </c:pt>
                <c:pt idx="6">
                  <c:v>17.770407400000003</c:v>
                </c:pt>
                <c:pt idx="7">
                  <c:v>21.597607800000002</c:v>
                </c:pt>
                <c:pt idx="8">
                  <c:v>19.98452679999998</c:v>
                </c:pt>
                <c:pt idx="9">
                  <c:v>21.084957400000015</c:v>
                </c:pt>
                <c:pt idx="10">
                  <c:v>20.448563799999985</c:v>
                </c:pt>
                <c:pt idx="11">
                  <c:v>30.069597600000002</c:v>
                </c:pt>
                <c:pt idx="12">
                  <c:v>29.406687599999984</c:v>
                </c:pt>
                <c:pt idx="13">
                  <c:v>31.477697010526288</c:v>
                </c:pt>
                <c:pt idx="14">
                  <c:v>28.684725556999929</c:v>
                </c:pt>
                <c:pt idx="15">
                  <c:v>27.527653644999926</c:v>
                </c:pt>
                <c:pt idx="16">
                  <c:v>32.150030572684145</c:v>
                </c:pt>
                <c:pt idx="17">
                  <c:v>29.844946072631544</c:v>
                </c:pt>
                <c:pt idx="18">
                  <c:v>31.351011676263127</c:v>
                </c:pt>
                <c:pt idx="19">
                  <c:v>30.576825168157871</c:v>
                </c:pt>
                <c:pt idx="20">
                  <c:v>30.161696194824525</c:v>
                </c:pt>
                <c:pt idx="21">
                  <c:v>29.746567221491187</c:v>
                </c:pt>
                <c:pt idx="22">
                  <c:v>29.331438248157852</c:v>
                </c:pt>
                <c:pt idx="23">
                  <c:v>28.916309274824503</c:v>
                </c:pt>
                <c:pt idx="24">
                  <c:v>28.501180301491193</c:v>
                </c:pt>
                <c:pt idx="25">
                  <c:v>28.086051328157847</c:v>
                </c:pt>
                <c:pt idx="26">
                  <c:v>27.670922354824526</c:v>
                </c:pt>
                <c:pt idx="27">
                  <c:v>37.249033381491181</c:v>
                </c:pt>
                <c:pt idx="28">
                  <c:v>46.651824408157815</c:v>
                </c:pt>
                <c:pt idx="29">
                  <c:v>56.054615434824505</c:v>
                </c:pt>
                <c:pt idx="30">
                  <c:v>65.457406461491175</c:v>
                </c:pt>
                <c:pt idx="31">
                  <c:v>74.860197488157837</c:v>
                </c:pt>
                <c:pt idx="32">
                  <c:v>84.2629885148244</c:v>
                </c:pt>
                <c:pt idx="33">
                  <c:v>93.665779541491077</c:v>
                </c:pt>
                <c:pt idx="34">
                  <c:v>103.06857056815784</c:v>
                </c:pt>
                <c:pt idx="35">
                  <c:v>123.69184159482445</c:v>
                </c:pt>
                <c:pt idx="36">
                  <c:v>144.31511262149118</c:v>
                </c:pt>
                <c:pt idx="37">
                  <c:v>164.93838364815778</c:v>
                </c:pt>
                <c:pt idx="38">
                  <c:v>185.56165467482435</c:v>
                </c:pt>
                <c:pt idx="39">
                  <c:v>206.18492570149118</c:v>
                </c:pt>
                <c:pt idx="40">
                  <c:v>226.80819672815778</c:v>
                </c:pt>
                <c:pt idx="41">
                  <c:v>247.43146775482461</c:v>
                </c:pt>
                <c:pt idx="42">
                  <c:v>268.05473878149121</c:v>
                </c:pt>
                <c:pt idx="43">
                  <c:v>288.67800980815764</c:v>
                </c:pt>
                <c:pt idx="44">
                  <c:v>309.30128083482481</c:v>
                </c:pt>
                <c:pt idx="45">
                  <c:v>329.92455186149095</c:v>
                </c:pt>
                <c:pt idx="46">
                  <c:v>350.54782288815807</c:v>
                </c:pt>
                <c:pt idx="47">
                  <c:v>371.1710939148245</c:v>
                </c:pt>
                <c:pt idx="48">
                  <c:v>391.79436494149098</c:v>
                </c:pt>
                <c:pt idx="49">
                  <c:v>412.41763596815736</c:v>
                </c:pt>
                <c:pt idx="50">
                  <c:v>433.04090699482447</c:v>
                </c:pt>
                <c:pt idx="51">
                  <c:v>453.19391564508305</c:v>
                </c:pt>
                <c:pt idx="52">
                  <c:v>473.34692429534226</c:v>
                </c:pt>
                <c:pt idx="53">
                  <c:v>493.49993294560034</c:v>
                </c:pt>
                <c:pt idx="54">
                  <c:v>513.65294159585949</c:v>
                </c:pt>
                <c:pt idx="55">
                  <c:v>533.80595024611853</c:v>
                </c:pt>
                <c:pt idx="56">
                  <c:v>553.95895889637711</c:v>
                </c:pt>
                <c:pt idx="57">
                  <c:v>574.11196754663649</c:v>
                </c:pt>
                <c:pt idx="58">
                  <c:v>594.26497619689462</c:v>
                </c:pt>
                <c:pt idx="59">
                  <c:v>614.41798484715343</c:v>
                </c:pt>
                <c:pt idx="60">
                  <c:v>634.57099349741225</c:v>
                </c:pt>
                <c:pt idx="61">
                  <c:v>640.69840214767203</c:v>
                </c:pt>
                <c:pt idx="62">
                  <c:v>646.82581079792919</c:v>
                </c:pt>
                <c:pt idx="63">
                  <c:v>652.95321944818841</c:v>
                </c:pt>
                <c:pt idx="64">
                  <c:v>659.08062809844739</c:v>
                </c:pt>
                <c:pt idx="65">
                  <c:v>665.20803674870683</c:v>
                </c:pt>
                <c:pt idx="66">
                  <c:v>671.33544539896445</c:v>
                </c:pt>
                <c:pt idx="67">
                  <c:v>677.4628540492231</c:v>
                </c:pt>
                <c:pt idx="68">
                  <c:v>683.59026269948242</c:v>
                </c:pt>
                <c:pt idx="69">
                  <c:v>689.71767134974152</c:v>
                </c:pt>
                <c:pt idx="70">
                  <c:v>695.8450799999996</c:v>
                </c:pt>
                <c:pt idx="71">
                  <c:v>702.85787999999957</c:v>
                </c:pt>
                <c:pt idx="72">
                  <c:v>709.87067999999999</c:v>
                </c:pt>
                <c:pt idx="73">
                  <c:v>716.88348000000042</c:v>
                </c:pt>
                <c:pt idx="74">
                  <c:v>723.89627999999948</c:v>
                </c:pt>
                <c:pt idx="75">
                  <c:v>730.90908000000002</c:v>
                </c:pt>
                <c:pt idx="76">
                  <c:v>737.92187999999999</c:v>
                </c:pt>
                <c:pt idx="77">
                  <c:v>744.93467999999996</c:v>
                </c:pt>
                <c:pt idx="78">
                  <c:v>751.94747999999959</c:v>
                </c:pt>
                <c:pt idx="79">
                  <c:v>758.96027999999956</c:v>
                </c:pt>
                <c:pt idx="80">
                  <c:v>765.97308000000044</c:v>
                </c:pt>
                <c:pt idx="81">
                  <c:v>772.98588000000052</c:v>
                </c:pt>
                <c:pt idx="82">
                  <c:v>779.99868000000004</c:v>
                </c:pt>
                <c:pt idx="83">
                  <c:v>787.01148000000001</c:v>
                </c:pt>
                <c:pt idx="84">
                  <c:v>794.02428000000009</c:v>
                </c:pt>
                <c:pt idx="85">
                  <c:v>801.03708000000006</c:v>
                </c:pt>
                <c:pt idx="86">
                  <c:v>808.04988000000003</c:v>
                </c:pt>
                <c:pt idx="87">
                  <c:v>805.06943999999999</c:v>
                </c:pt>
                <c:pt idx="88">
                  <c:v>802.26432</c:v>
                </c:pt>
                <c:pt idx="89">
                  <c:v>799.45919999999944</c:v>
                </c:pt>
                <c:pt idx="90">
                  <c:v>796.65407999999991</c:v>
                </c:pt>
                <c:pt idx="91">
                  <c:v>793.84895999999947</c:v>
                </c:pt>
                <c:pt idx="92">
                  <c:v>798.05663999999933</c:v>
                </c:pt>
                <c:pt idx="93">
                  <c:v>802.26431999999977</c:v>
                </c:pt>
                <c:pt idx="94">
                  <c:v>806.47199999999941</c:v>
                </c:pt>
                <c:pt idx="95">
                  <c:v>799.45919999999933</c:v>
                </c:pt>
                <c:pt idx="96">
                  <c:v>792.44639999999947</c:v>
                </c:pt>
                <c:pt idx="97">
                  <c:v>785.43359999999939</c:v>
                </c:pt>
                <c:pt idx="98">
                  <c:v>778.42079999999976</c:v>
                </c:pt>
                <c:pt idx="99">
                  <c:v>771.40799999999933</c:v>
                </c:pt>
                <c:pt idx="100">
                  <c:v>764.39519999999948</c:v>
                </c:pt>
                <c:pt idx="101">
                  <c:v>757.38239999999939</c:v>
                </c:pt>
                <c:pt idx="102">
                  <c:v>750.3695999999992</c:v>
                </c:pt>
                <c:pt idx="103">
                  <c:v>743.35679999999923</c:v>
                </c:pt>
                <c:pt idx="104">
                  <c:v>736.34399999999948</c:v>
                </c:pt>
                <c:pt idx="105">
                  <c:v>729.33119999999906</c:v>
                </c:pt>
                <c:pt idx="106">
                  <c:v>722.31839999999977</c:v>
                </c:pt>
                <c:pt idx="107">
                  <c:v>715.30559999999946</c:v>
                </c:pt>
                <c:pt idx="108">
                  <c:v>708.29279999999972</c:v>
                </c:pt>
                <c:pt idx="109">
                  <c:v>701.27999999999975</c:v>
                </c:pt>
                <c:pt idx="110">
                  <c:v>694.26719999999921</c:v>
                </c:pt>
              </c:numCache>
            </c:numRef>
          </c:val>
        </c:ser>
        <c:ser>
          <c:idx val="5"/>
          <c:order val="5"/>
          <c:tx>
            <c:strRef>
              <c:f>Nuclear!$A$340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Nuclear!$B$334:$DH$334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Nuclear!$B$340:$DH$340</c:f>
              <c:numCache>
                <c:formatCode>_-* #,##0\ _€_-;\-* #,##0\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2.1038399999999999</c:v>
                </c:pt>
                <c:pt idx="23">
                  <c:v>2.1038399999999999</c:v>
                </c:pt>
                <c:pt idx="24">
                  <c:v>2.1038399999999999</c:v>
                </c:pt>
                <c:pt idx="25">
                  <c:v>11.220480000000002</c:v>
                </c:pt>
                <c:pt idx="26">
                  <c:v>11.220480000000002</c:v>
                </c:pt>
                <c:pt idx="27">
                  <c:v>11.220480000000002</c:v>
                </c:pt>
                <c:pt idx="28">
                  <c:v>11.220480000000002</c:v>
                </c:pt>
                <c:pt idx="29">
                  <c:v>21.038400000000003</c:v>
                </c:pt>
                <c:pt idx="30">
                  <c:v>31.557600000000004</c:v>
                </c:pt>
                <c:pt idx="31">
                  <c:v>52.596000000000011</c:v>
                </c:pt>
                <c:pt idx="32">
                  <c:v>84.153600000000012</c:v>
                </c:pt>
                <c:pt idx="33">
                  <c:v>115.7112000000001</c:v>
                </c:pt>
                <c:pt idx="34">
                  <c:v>147.26880000000003</c:v>
                </c:pt>
                <c:pt idx="35">
                  <c:v>178.82640000000012</c:v>
                </c:pt>
                <c:pt idx="36">
                  <c:v>210.38400000000001</c:v>
                </c:pt>
                <c:pt idx="37">
                  <c:v>241.94160000000002</c:v>
                </c:pt>
                <c:pt idx="38">
                  <c:v>273.49920000000003</c:v>
                </c:pt>
                <c:pt idx="39">
                  <c:v>305.05680000000001</c:v>
                </c:pt>
                <c:pt idx="40">
                  <c:v>336.61440000000027</c:v>
                </c:pt>
                <c:pt idx="41">
                  <c:v>368.17200000000008</c:v>
                </c:pt>
                <c:pt idx="42">
                  <c:v>399.7296</c:v>
                </c:pt>
                <c:pt idx="43">
                  <c:v>431.28720000000004</c:v>
                </c:pt>
                <c:pt idx="44">
                  <c:v>462.84480000000042</c:v>
                </c:pt>
                <c:pt idx="45">
                  <c:v>494.40240000000006</c:v>
                </c:pt>
                <c:pt idx="46">
                  <c:v>525.95999999999958</c:v>
                </c:pt>
                <c:pt idx="47">
                  <c:v>557.51759999999956</c:v>
                </c:pt>
                <c:pt idx="48">
                  <c:v>589.07520000000011</c:v>
                </c:pt>
                <c:pt idx="49">
                  <c:v>620.63280000000009</c:v>
                </c:pt>
                <c:pt idx="50">
                  <c:v>652.19040000000052</c:v>
                </c:pt>
                <c:pt idx="51">
                  <c:v>683.74800000000005</c:v>
                </c:pt>
                <c:pt idx="52">
                  <c:v>715.30559999999957</c:v>
                </c:pt>
                <c:pt idx="53">
                  <c:v>746.86319999999955</c:v>
                </c:pt>
                <c:pt idx="54">
                  <c:v>778.42079999999999</c:v>
                </c:pt>
                <c:pt idx="55">
                  <c:v>809.97840000000042</c:v>
                </c:pt>
                <c:pt idx="56">
                  <c:v>841.53600000000006</c:v>
                </c:pt>
                <c:pt idx="57">
                  <c:v>873.09360000000004</c:v>
                </c:pt>
                <c:pt idx="58">
                  <c:v>904.65119999999968</c:v>
                </c:pt>
                <c:pt idx="59">
                  <c:v>936.20880000000045</c:v>
                </c:pt>
                <c:pt idx="60">
                  <c:v>967.76640000000009</c:v>
                </c:pt>
                <c:pt idx="61">
                  <c:v>999.32400000000007</c:v>
                </c:pt>
                <c:pt idx="62">
                  <c:v>1030.8816000000002</c:v>
                </c:pt>
                <c:pt idx="63">
                  <c:v>1062.4392</c:v>
                </c:pt>
                <c:pt idx="64">
                  <c:v>1093.9968000000001</c:v>
                </c:pt>
                <c:pt idx="65">
                  <c:v>1125.5543999999998</c:v>
                </c:pt>
                <c:pt idx="66">
                  <c:v>1157.1119999999999</c:v>
                </c:pt>
                <c:pt idx="67">
                  <c:v>1188.6695999999999</c:v>
                </c:pt>
                <c:pt idx="68">
                  <c:v>1220.2272</c:v>
                </c:pt>
                <c:pt idx="69">
                  <c:v>1251.7847999999999</c:v>
                </c:pt>
                <c:pt idx="70">
                  <c:v>1283.3423999999998</c:v>
                </c:pt>
                <c:pt idx="71">
                  <c:v>1314.9</c:v>
                </c:pt>
                <c:pt idx="72">
                  <c:v>1346.4576000000011</c:v>
                </c:pt>
                <c:pt idx="73">
                  <c:v>1378.0152</c:v>
                </c:pt>
                <c:pt idx="74">
                  <c:v>1409.5727999999999</c:v>
                </c:pt>
                <c:pt idx="75">
                  <c:v>1441.1303999999998</c:v>
                </c:pt>
                <c:pt idx="76">
                  <c:v>1472.6879999999999</c:v>
                </c:pt>
                <c:pt idx="77">
                  <c:v>1504.2456000000011</c:v>
                </c:pt>
                <c:pt idx="78">
                  <c:v>1535.8031999999998</c:v>
                </c:pt>
                <c:pt idx="79">
                  <c:v>1567.3608000000002</c:v>
                </c:pt>
                <c:pt idx="80">
                  <c:v>1598.9184</c:v>
                </c:pt>
                <c:pt idx="81">
                  <c:v>1630.4760000000001</c:v>
                </c:pt>
                <c:pt idx="82">
                  <c:v>1659.9297600000009</c:v>
                </c:pt>
                <c:pt idx="83">
                  <c:v>1691.4873600000001</c:v>
                </c:pt>
                <c:pt idx="84">
                  <c:v>1723.0449600000002</c:v>
                </c:pt>
                <c:pt idx="85">
                  <c:v>1745.4859200000001</c:v>
                </c:pt>
                <c:pt idx="86">
                  <c:v>1777.0435200000002</c:v>
                </c:pt>
                <c:pt idx="87">
                  <c:v>1808.6011199999998</c:v>
                </c:pt>
                <c:pt idx="88">
                  <c:v>1840.1587199999999</c:v>
                </c:pt>
                <c:pt idx="89">
                  <c:v>1861.8983999999998</c:v>
                </c:pt>
                <c:pt idx="90">
                  <c:v>1882.9368000000009</c:v>
                </c:pt>
                <c:pt idx="91">
                  <c:v>1893.4560000000001</c:v>
                </c:pt>
                <c:pt idx="92">
                  <c:v>1893.4560000000001</c:v>
                </c:pt>
                <c:pt idx="93">
                  <c:v>1893.4560000000001</c:v>
                </c:pt>
                <c:pt idx="94">
                  <c:v>1893.4560000000001</c:v>
                </c:pt>
                <c:pt idx="95">
                  <c:v>1893.4560000000001</c:v>
                </c:pt>
                <c:pt idx="96">
                  <c:v>1893.4560000000001</c:v>
                </c:pt>
                <c:pt idx="97">
                  <c:v>1893.4560000000001</c:v>
                </c:pt>
                <c:pt idx="98">
                  <c:v>1893.4560000000001</c:v>
                </c:pt>
                <c:pt idx="99">
                  <c:v>1893.4560000000001</c:v>
                </c:pt>
                <c:pt idx="100">
                  <c:v>1893.4560000000001</c:v>
                </c:pt>
                <c:pt idx="101">
                  <c:v>1893.4560000000001</c:v>
                </c:pt>
                <c:pt idx="102">
                  <c:v>1893.4560000000001</c:v>
                </c:pt>
                <c:pt idx="103">
                  <c:v>1893.4560000000001</c:v>
                </c:pt>
                <c:pt idx="104">
                  <c:v>1893.4560000000001</c:v>
                </c:pt>
                <c:pt idx="105">
                  <c:v>1893.4560000000001</c:v>
                </c:pt>
                <c:pt idx="106">
                  <c:v>1893.4560000000001</c:v>
                </c:pt>
                <c:pt idx="107">
                  <c:v>1893.4560000000001</c:v>
                </c:pt>
                <c:pt idx="108">
                  <c:v>1893.4560000000001</c:v>
                </c:pt>
                <c:pt idx="109">
                  <c:v>1893.4560000000001</c:v>
                </c:pt>
                <c:pt idx="110">
                  <c:v>1893.4560000000001</c:v>
                </c:pt>
              </c:numCache>
            </c:numRef>
          </c:val>
        </c:ser>
        <c:ser>
          <c:idx val="6"/>
          <c:order val="6"/>
          <c:tx>
            <c:strRef>
              <c:f>Nuclear!$A$341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Nuclear!$B$334:$DH$334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Nuclear!$B$341:$DH$341</c:f>
              <c:numCache>
                <c:formatCode>_-* #,##0\ _€_-;\-* #,##0\ _€_-;_-* "-"??\ _€_-;_-@_-</c:formatCode>
                <c:ptCount val="111"/>
                <c:pt idx="0">
                  <c:v>8.8962522000000028</c:v>
                </c:pt>
                <c:pt idx="1">
                  <c:v>9.6254532000000008</c:v>
                </c:pt>
                <c:pt idx="2">
                  <c:v>9.7801322000000006</c:v>
                </c:pt>
                <c:pt idx="3">
                  <c:v>7.6367232000000014</c:v>
                </c:pt>
                <c:pt idx="4">
                  <c:v>10.2132334</c:v>
                </c:pt>
                <c:pt idx="5">
                  <c:v>11.897024800000002</c:v>
                </c:pt>
                <c:pt idx="6">
                  <c:v>12.396417000000008</c:v>
                </c:pt>
                <c:pt idx="7">
                  <c:v>13.311232800000004</c:v>
                </c:pt>
                <c:pt idx="8">
                  <c:v>14.318856000000002</c:v>
                </c:pt>
                <c:pt idx="9">
                  <c:v>13.514525200000001</c:v>
                </c:pt>
                <c:pt idx="10">
                  <c:v>13.695720600000003</c:v>
                </c:pt>
                <c:pt idx="11">
                  <c:v>11.287147600000001</c:v>
                </c:pt>
                <c:pt idx="12">
                  <c:v>12.626225799999999</c:v>
                </c:pt>
                <c:pt idx="13">
                  <c:v>13.329473684210603</c:v>
                </c:pt>
                <c:pt idx="14">
                  <c:v>15.031578947368518</c:v>
                </c:pt>
                <c:pt idx="15">
                  <c:v>12.882551000000008</c:v>
                </c:pt>
                <c:pt idx="16">
                  <c:v>10.58117099999995</c:v>
                </c:pt>
                <c:pt idx="17">
                  <c:v>13.189077999999936</c:v>
                </c:pt>
                <c:pt idx="18">
                  <c:v>13.307503999999964</c:v>
                </c:pt>
                <c:pt idx="19">
                  <c:v>12.119758999999972</c:v>
                </c:pt>
                <c:pt idx="20">
                  <c:v>11.823217259999979</c:v>
                </c:pt>
                <c:pt idx="21">
                  <c:v>11.526675519999976</c:v>
                </c:pt>
                <c:pt idx="22">
                  <c:v>11.230133779999971</c:v>
                </c:pt>
                <c:pt idx="23">
                  <c:v>10.933592039999978</c:v>
                </c:pt>
                <c:pt idx="24">
                  <c:v>10.63705029999997</c:v>
                </c:pt>
                <c:pt idx="25">
                  <c:v>10.340508559999977</c:v>
                </c:pt>
                <c:pt idx="26">
                  <c:v>10.043966819999977</c:v>
                </c:pt>
                <c:pt idx="27">
                  <c:v>9.7474250799999691</c:v>
                </c:pt>
                <c:pt idx="28">
                  <c:v>9.4508833399999794</c:v>
                </c:pt>
                <c:pt idx="29">
                  <c:v>9.1543415999999702</c:v>
                </c:pt>
                <c:pt idx="30">
                  <c:v>8.8577998599999841</c:v>
                </c:pt>
                <c:pt idx="31">
                  <c:v>8.5612581199999678</c:v>
                </c:pt>
                <c:pt idx="32">
                  <c:v>22.29031637999994</c:v>
                </c:pt>
                <c:pt idx="33">
                  <c:v>43.032174639999994</c:v>
                </c:pt>
                <c:pt idx="34">
                  <c:v>63.774032899999995</c:v>
                </c:pt>
                <c:pt idx="35">
                  <c:v>84.515891159999896</c:v>
                </c:pt>
                <c:pt idx="36">
                  <c:v>105.25774941999998</c:v>
                </c:pt>
                <c:pt idx="37">
                  <c:v>125.99960768000005</c:v>
                </c:pt>
                <c:pt idx="38">
                  <c:v>146.74146593999996</c:v>
                </c:pt>
                <c:pt idx="39">
                  <c:v>167.48332419999997</c:v>
                </c:pt>
                <c:pt idx="40">
                  <c:v>188.22518245999998</c:v>
                </c:pt>
                <c:pt idx="41">
                  <c:v>208.96704072</c:v>
                </c:pt>
                <c:pt idx="42">
                  <c:v>229.70889898000001</c:v>
                </c:pt>
                <c:pt idx="43">
                  <c:v>250.45075723999997</c:v>
                </c:pt>
                <c:pt idx="44">
                  <c:v>271.19261549999999</c:v>
                </c:pt>
                <c:pt idx="45">
                  <c:v>291.93447375999978</c:v>
                </c:pt>
                <c:pt idx="46">
                  <c:v>312.67633201999979</c:v>
                </c:pt>
                <c:pt idx="47">
                  <c:v>333.41819027999958</c:v>
                </c:pt>
                <c:pt idx="48">
                  <c:v>354.16004854000005</c:v>
                </c:pt>
                <c:pt idx="49">
                  <c:v>374.90190679999967</c:v>
                </c:pt>
                <c:pt idx="50">
                  <c:v>395.64376506000002</c:v>
                </c:pt>
                <c:pt idx="51">
                  <c:v>416.53581680699966</c:v>
                </c:pt>
                <c:pt idx="52">
                  <c:v>437.42786855399993</c:v>
                </c:pt>
                <c:pt idx="53">
                  <c:v>458.31992030099997</c:v>
                </c:pt>
                <c:pt idx="54">
                  <c:v>479.2119720479995</c:v>
                </c:pt>
                <c:pt idx="55">
                  <c:v>500.10402379500016</c:v>
                </c:pt>
                <c:pt idx="56">
                  <c:v>520.99607554200043</c:v>
                </c:pt>
                <c:pt idx="57">
                  <c:v>541.8881272889995</c:v>
                </c:pt>
                <c:pt idx="58">
                  <c:v>562.78017903599994</c:v>
                </c:pt>
                <c:pt idx="59">
                  <c:v>583.67223078299958</c:v>
                </c:pt>
                <c:pt idx="60">
                  <c:v>604.56428253000001</c:v>
                </c:pt>
                <c:pt idx="61">
                  <c:v>625.45633427700056</c:v>
                </c:pt>
                <c:pt idx="62">
                  <c:v>646.34838602399998</c:v>
                </c:pt>
                <c:pt idx="63">
                  <c:v>667.24043777100042</c:v>
                </c:pt>
                <c:pt idx="64">
                  <c:v>688.13248951800051</c:v>
                </c:pt>
                <c:pt idx="65">
                  <c:v>709.02454126500004</c:v>
                </c:pt>
                <c:pt idx="66">
                  <c:v>729.91659301199957</c:v>
                </c:pt>
                <c:pt idx="67">
                  <c:v>750.808644759</c:v>
                </c:pt>
                <c:pt idx="68">
                  <c:v>771.70069650599999</c:v>
                </c:pt>
                <c:pt idx="69">
                  <c:v>792.59274825300054</c:v>
                </c:pt>
                <c:pt idx="70">
                  <c:v>813.48480000000052</c:v>
                </c:pt>
                <c:pt idx="71">
                  <c:v>834.52320000000009</c:v>
                </c:pt>
                <c:pt idx="72">
                  <c:v>855.56159999999954</c:v>
                </c:pt>
                <c:pt idx="73">
                  <c:v>876.6</c:v>
                </c:pt>
                <c:pt idx="74">
                  <c:v>897.63840000000005</c:v>
                </c:pt>
                <c:pt idx="75">
                  <c:v>911.66399999999999</c:v>
                </c:pt>
                <c:pt idx="76">
                  <c:v>925.68960000000015</c:v>
                </c:pt>
                <c:pt idx="77">
                  <c:v>939.7152000000001</c:v>
                </c:pt>
                <c:pt idx="78">
                  <c:v>953.74080000000004</c:v>
                </c:pt>
                <c:pt idx="79">
                  <c:v>967.76640000000009</c:v>
                </c:pt>
                <c:pt idx="80">
                  <c:v>981.79200000000003</c:v>
                </c:pt>
                <c:pt idx="81">
                  <c:v>995.81759999999929</c:v>
                </c:pt>
                <c:pt idx="82">
                  <c:v>1009.8431999999997</c:v>
                </c:pt>
                <c:pt idx="83">
                  <c:v>1023.8688000000001</c:v>
                </c:pt>
                <c:pt idx="84">
                  <c:v>1037.894399999999</c:v>
                </c:pt>
                <c:pt idx="85">
                  <c:v>1051.92</c:v>
                </c:pt>
                <c:pt idx="86">
                  <c:v>1065.9456000000009</c:v>
                </c:pt>
                <c:pt idx="87">
                  <c:v>1079.9712</c:v>
                </c:pt>
                <c:pt idx="88">
                  <c:v>1093.9968000000001</c:v>
                </c:pt>
                <c:pt idx="89">
                  <c:v>1108.0223999999998</c:v>
                </c:pt>
                <c:pt idx="90">
                  <c:v>1122.048</c:v>
                </c:pt>
                <c:pt idx="91">
                  <c:v>1129.0608</c:v>
                </c:pt>
                <c:pt idx="92">
                  <c:v>1122.048</c:v>
                </c:pt>
                <c:pt idx="93">
                  <c:v>1108.0223999999998</c:v>
                </c:pt>
                <c:pt idx="94">
                  <c:v>1093.9968000000001</c:v>
                </c:pt>
                <c:pt idx="95">
                  <c:v>1079.9712</c:v>
                </c:pt>
                <c:pt idx="96">
                  <c:v>1065.9456000000009</c:v>
                </c:pt>
                <c:pt idx="97">
                  <c:v>1051.92</c:v>
                </c:pt>
                <c:pt idx="98">
                  <c:v>1037.894399999999</c:v>
                </c:pt>
                <c:pt idx="99">
                  <c:v>1023.8688000000001</c:v>
                </c:pt>
                <c:pt idx="100">
                  <c:v>1009.8431999999997</c:v>
                </c:pt>
                <c:pt idx="101">
                  <c:v>995.81759999999929</c:v>
                </c:pt>
                <c:pt idx="102">
                  <c:v>981.79200000000003</c:v>
                </c:pt>
                <c:pt idx="103">
                  <c:v>967.76640000000009</c:v>
                </c:pt>
                <c:pt idx="104">
                  <c:v>953.74080000000004</c:v>
                </c:pt>
                <c:pt idx="105">
                  <c:v>939.7152000000001</c:v>
                </c:pt>
                <c:pt idx="106">
                  <c:v>925.68960000000015</c:v>
                </c:pt>
                <c:pt idx="107">
                  <c:v>911.66399999999999</c:v>
                </c:pt>
                <c:pt idx="108">
                  <c:v>897.63840000000005</c:v>
                </c:pt>
                <c:pt idx="109">
                  <c:v>883.61280000000011</c:v>
                </c:pt>
                <c:pt idx="110">
                  <c:v>869.58719999999948</c:v>
                </c:pt>
              </c:numCache>
            </c:numRef>
          </c:val>
        </c:ser>
        <c:ser>
          <c:idx val="7"/>
          <c:order val="7"/>
          <c:tx>
            <c:strRef>
              <c:f>Nuclear!$A$342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Nuclear!$B$334:$DH$334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Nuclear!$B$342:$DH$342</c:f>
              <c:numCache>
                <c:formatCode>_-* #,##0\ _€_-;\-* #,##0\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1.6042422000000001</c:v>
                </c:pt>
                <c:pt idx="4">
                  <c:v>14.760796000000004</c:v>
                </c:pt>
                <c:pt idx="5">
                  <c:v>12.833937600000002</c:v>
                </c:pt>
                <c:pt idx="6">
                  <c:v>14.340953000000001</c:v>
                </c:pt>
                <c:pt idx="7">
                  <c:v>14.420502200000007</c:v>
                </c:pt>
                <c:pt idx="8">
                  <c:v>14.102305400000001</c:v>
                </c:pt>
                <c:pt idx="9">
                  <c:v>14.950830200000008</c:v>
                </c:pt>
                <c:pt idx="10">
                  <c:v>16.740687199999989</c:v>
                </c:pt>
                <c:pt idx="11">
                  <c:v>17.474307600000003</c:v>
                </c:pt>
                <c:pt idx="12">
                  <c:v>25.133127800000004</c:v>
                </c:pt>
                <c:pt idx="13">
                  <c:v>43.349894599999971</c:v>
                </c:pt>
                <c:pt idx="14">
                  <c:v>50.468999999999866</c:v>
                </c:pt>
                <c:pt idx="15">
                  <c:v>53.087999999999781</c:v>
                </c:pt>
                <c:pt idx="16">
                  <c:v>54.842999999999911</c:v>
                </c:pt>
                <c:pt idx="17">
                  <c:v>62.13</c:v>
                </c:pt>
                <c:pt idx="18">
                  <c:v>68.419512194999683</c:v>
                </c:pt>
                <c:pt idx="19">
                  <c:v>70.129999999999839</c:v>
                </c:pt>
                <c:pt idx="20">
                  <c:v>70.129999999999839</c:v>
                </c:pt>
                <c:pt idx="21">
                  <c:v>70.129999999999839</c:v>
                </c:pt>
                <c:pt idx="22">
                  <c:v>77.142799999999838</c:v>
                </c:pt>
                <c:pt idx="23">
                  <c:v>88.433407999999844</c:v>
                </c:pt>
                <c:pt idx="24">
                  <c:v>99.724015999999864</c:v>
                </c:pt>
                <c:pt idx="25">
                  <c:v>141.80081599999983</c:v>
                </c:pt>
                <c:pt idx="26">
                  <c:v>209.82497599999988</c:v>
                </c:pt>
                <c:pt idx="27">
                  <c:v>265.36635199999961</c:v>
                </c:pt>
                <c:pt idx="28">
                  <c:v>349.51995199999965</c:v>
                </c:pt>
                <c:pt idx="29">
                  <c:v>447.69915199999969</c:v>
                </c:pt>
                <c:pt idx="30">
                  <c:v>559.90395199999989</c:v>
                </c:pt>
                <c:pt idx="31">
                  <c:v>700.15995199999998</c:v>
                </c:pt>
                <c:pt idx="32">
                  <c:v>840.41595199999949</c:v>
                </c:pt>
                <c:pt idx="33">
                  <c:v>980.67195199999992</c:v>
                </c:pt>
                <c:pt idx="34">
                  <c:v>1120.9279520000009</c:v>
                </c:pt>
                <c:pt idx="35">
                  <c:v>1261.1839519999999</c:v>
                </c:pt>
                <c:pt idx="36">
                  <c:v>1401.4399520000009</c:v>
                </c:pt>
                <c:pt idx="37">
                  <c:v>1541.695952</c:v>
                </c:pt>
                <c:pt idx="38">
                  <c:v>1681.9519520000001</c:v>
                </c:pt>
                <c:pt idx="39">
                  <c:v>1822.2079520000009</c:v>
                </c:pt>
                <c:pt idx="40">
                  <c:v>1962.4639520000001</c:v>
                </c:pt>
                <c:pt idx="41">
                  <c:v>2102.7199519999999</c:v>
                </c:pt>
                <c:pt idx="42">
                  <c:v>2242.9759520000025</c:v>
                </c:pt>
                <c:pt idx="43">
                  <c:v>2383.2319520000019</c:v>
                </c:pt>
                <c:pt idx="44">
                  <c:v>2519.3626578823555</c:v>
                </c:pt>
                <c:pt idx="45">
                  <c:v>2655.4933637647059</c:v>
                </c:pt>
                <c:pt idx="46">
                  <c:v>2791.6240696470572</c:v>
                </c:pt>
                <c:pt idx="47">
                  <c:v>2927.7547755294117</c:v>
                </c:pt>
                <c:pt idx="48">
                  <c:v>3063.8854814117631</c:v>
                </c:pt>
                <c:pt idx="49">
                  <c:v>3200.0161872941198</c:v>
                </c:pt>
                <c:pt idx="50">
                  <c:v>3336.1468931764707</c:v>
                </c:pt>
                <c:pt idx="51">
                  <c:v>3446.2890461176444</c:v>
                </c:pt>
                <c:pt idx="52">
                  <c:v>3556.4311990588258</c:v>
                </c:pt>
                <c:pt idx="53">
                  <c:v>3666.5733520000031</c:v>
                </c:pt>
                <c:pt idx="54">
                  <c:v>3776.7155049411772</c:v>
                </c:pt>
                <c:pt idx="55">
                  <c:v>3886.8576578823568</c:v>
                </c:pt>
                <c:pt idx="56">
                  <c:v>3996.9998108235318</c:v>
                </c:pt>
                <c:pt idx="57">
                  <c:v>4107.1419637647123</c:v>
                </c:pt>
                <c:pt idx="58">
                  <c:v>4217.2841167058832</c:v>
                </c:pt>
                <c:pt idx="59">
                  <c:v>4327.4262696470641</c:v>
                </c:pt>
                <c:pt idx="60">
                  <c:v>4437.5684225882405</c:v>
                </c:pt>
                <c:pt idx="61">
                  <c:v>4519.6593755294134</c:v>
                </c:pt>
                <c:pt idx="62">
                  <c:v>4601.7503284705926</c:v>
                </c:pt>
                <c:pt idx="63">
                  <c:v>4683.8412814117728</c:v>
                </c:pt>
                <c:pt idx="64">
                  <c:v>4765.9322343529457</c:v>
                </c:pt>
                <c:pt idx="65">
                  <c:v>4848.0231872941185</c:v>
                </c:pt>
                <c:pt idx="66">
                  <c:v>4930.1141402352951</c:v>
                </c:pt>
                <c:pt idx="67">
                  <c:v>5012.2050931764716</c:v>
                </c:pt>
                <c:pt idx="68">
                  <c:v>5094.2960461176517</c:v>
                </c:pt>
                <c:pt idx="69">
                  <c:v>5176.3869990588319</c:v>
                </c:pt>
                <c:pt idx="70">
                  <c:v>5258.4779519999975</c:v>
                </c:pt>
                <c:pt idx="71">
                  <c:v>5342.6315520000016</c:v>
                </c:pt>
                <c:pt idx="72">
                  <c:v>5426.7851519999995</c:v>
                </c:pt>
                <c:pt idx="73">
                  <c:v>5510.9387519999964</c:v>
                </c:pt>
                <c:pt idx="74">
                  <c:v>5595.0923520000015</c:v>
                </c:pt>
                <c:pt idx="75">
                  <c:v>5679.2459519999993</c:v>
                </c:pt>
                <c:pt idx="76">
                  <c:v>5763.3995520000017</c:v>
                </c:pt>
                <c:pt idx="77">
                  <c:v>5847.5531519999995</c:v>
                </c:pt>
                <c:pt idx="78">
                  <c:v>5931.7067519999991</c:v>
                </c:pt>
                <c:pt idx="79">
                  <c:v>6015.8603520000015</c:v>
                </c:pt>
                <c:pt idx="80">
                  <c:v>6100.0139519999993</c:v>
                </c:pt>
                <c:pt idx="81">
                  <c:v>6184.1675520000017</c:v>
                </c:pt>
                <c:pt idx="82">
                  <c:v>6261.3083519999991</c:v>
                </c:pt>
                <c:pt idx="83">
                  <c:v>6334.1713440000021</c:v>
                </c:pt>
                <c:pt idx="84">
                  <c:v>6407.0343360000006</c:v>
                </c:pt>
                <c:pt idx="85">
                  <c:v>6449.111136000005</c:v>
                </c:pt>
                <c:pt idx="86">
                  <c:v>6444.2021760000034</c:v>
                </c:pt>
                <c:pt idx="87">
                  <c:v>6451.7760000000017</c:v>
                </c:pt>
                <c:pt idx="88">
                  <c:v>6430.7375999999995</c:v>
                </c:pt>
                <c:pt idx="89">
                  <c:v>6395.6736000000019</c:v>
                </c:pt>
                <c:pt idx="90">
                  <c:v>6346.5840000000007</c:v>
                </c:pt>
                <c:pt idx="91">
                  <c:v>6269.4432000000015</c:v>
                </c:pt>
                <c:pt idx="92">
                  <c:v>6192.3024000000014</c:v>
                </c:pt>
                <c:pt idx="93">
                  <c:v>6115.1616000000049</c:v>
                </c:pt>
                <c:pt idx="94">
                  <c:v>6038.0208000000021</c:v>
                </c:pt>
                <c:pt idx="95">
                  <c:v>5939.8416000000034</c:v>
                </c:pt>
                <c:pt idx="96">
                  <c:v>5841.6624000000047</c:v>
                </c:pt>
                <c:pt idx="97">
                  <c:v>5743.4832000000015</c:v>
                </c:pt>
                <c:pt idx="98">
                  <c:v>5645.304000000001</c:v>
                </c:pt>
                <c:pt idx="99">
                  <c:v>5547.1248000000014</c:v>
                </c:pt>
                <c:pt idx="100">
                  <c:v>5448.9456000000009</c:v>
                </c:pt>
                <c:pt idx="101">
                  <c:v>5329.728000000001</c:v>
                </c:pt>
                <c:pt idx="102">
                  <c:v>5210.510400000001</c:v>
                </c:pt>
                <c:pt idx="103">
                  <c:v>5091.2928000000011</c:v>
                </c:pt>
                <c:pt idx="104">
                  <c:v>4972.0752000000011</c:v>
                </c:pt>
                <c:pt idx="105">
                  <c:v>4852.8576000000012</c:v>
                </c:pt>
                <c:pt idx="106">
                  <c:v>4733.6400000000012</c:v>
                </c:pt>
                <c:pt idx="107">
                  <c:v>4614.4224000000013</c:v>
                </c:pt>
                <c:pt idx="108">
                  <c:v>4495.2047999999995</c:v>
                </c:pt>
                <c:pt idx="109">
                  <c:v>4375.9872000000005</c:v>
                </c:pt>
                <c:pt idx="110">
                  <c:v>4256.7696000000014</c:v>
                </c:pt>
              </c:numCache>
            </c:numRef>
          </c:val>
        </c:ser>
        <c:ser>
          <c:idx val="8"/>
          <c:order val="8"/>
          <c:tx>
            <c:strRef>
              <c:f>Nuclear!$A$343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Nuclear!$B$334:$DH$334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Nuclear!$B$343:$DH$343</c:f>
              <c:numCache>
                <c:formatCode>_-* #,##0\ _€_-;\-* #,##0\ _€_-;_-* "-"??\ _€_-;_-@_-</c:formatCode>
                <c:ptCount val="111"/>
                <c:pt idx="0">
                  <c:v>6.3948717999999971</c:v>
                </c:pt>
                <c:pt idx="1">
                  <c:v>5.4137650000000024</c:v>
                </c:pt>
                <c:pt idx="2">
                  <c:v>6.403710600000001</c:v>
                </c:pt>
                <c:pt idx="3">
                  <c:v>6.2269345999999945</c:v>
                </c:pt>
                <c:pt idx="4">
                  <c:v>4.9453086000000024</c:v>
                </c:pt>
                <c:pt idx="5">
                  <c:v>7.6146261999999973</c:v>
                </c:pt>
                <c:pt idx="6">
                  <c:v>8.4012794</c:v>
                </c:pt>
                <c:pt idx="7">
                  <c:v>10.071812600000001</c:v>
                </c:pt>
                <c:pt idx="8">
                  <c:v>11.371116200000007</c:v>
                </c:pt>
                <c:pt idx="9">
                  <c:v>12.727871999999998</c:v>
                </c:pt>
                <c:pt idx="10">
                  <c:v>15.7684192</c:v>
                </c:pt>
                <c:pt idx="11">
                  <c:v>18.888515600000002</c:v>
                </c:pt>
                <c:pt idx="12">
                  <c:v>19.352552599999989</c:v>
                </c:pt>
                <c:pt idx="13">
                  <c:v>18.141637000000003</c:v>
                </c:pt>
                <c:pt idx="14">
                  <c:v>16.762784199999984</c:v>
                </c:pt>
                <c:pt idx="15">
                  <c:v>17.82344019999999</c:v>
                </c:pt>
                <c:pt idx="16">
                  <c:v>17.631759999999954</c:v>
                </c:pt>
                <c:pt idx="17">
                  <c:v>17.831779999999917</c:v>
                </c:pt>
                <c:pt idx="18">
                  <c:v>15.23072999999995</c:v>
                </c:pt>
                <c:pt idx="19">
                  <c:v>16.816179999999928</c:v>
                </c:pt>
                <c:pt idx="20">
                  <c:v>16.308488999999927</c:v>
                </c:pt>
                <c:pt idx="21">
                  <c:v>19.096813999999927</c:v>
                </c:pt>
                <c:pt idx="22">
                  <c:v>20.005708599999917</c:v>
                </c:pt>
                <c:pt idx="23">
                  <c:v>20.914603199999927</c:v>
                </c:pt>
                <c:pt idx="24">
                  <c:v>23.702928199999928</c:v>
                </c:pt>
                <c:pt idx="25">
                  <c:v>24.611822799999945</c:v>
                </c:pt>
                <c:pt idx="26">
                  <c:v>25.520717399999921</c:v>
                </c:pt>
                <c:pt idx="27">
                  <c:v>28.309042399999928</c:v>
                </c:pt>
                <c:pt idx="28">
                  <c:v>29.217936999999949</c:v>
                </c:pt>
                <c:pt idx="29">
                  <c:v>30.126831599999949</c:v>
                </c:pt>
                <c:pt idx="30">
                  <c:v>31.411612279999925</c:v>
                </c:pt>
                <c:pt idx="31">
                  <c:v>33.709041279999951</c:v>
                </c:pt>
                <c:pt idx="32">
                  <c:v>36.427238279999962</c:v>
                </c:pt>
                <c:pt idx="33">
                  <c:v>39.629318479999988</c:v>
                </c:pt>
                <c:pt idx="34">
                  <c:v>43.387864359999917</c:v>
                </c:pt>
                <c:pt idx="35">
                  <c:v>56.905773359999969</c:v>
                </c:pt>
                <c:pt idx="36">
                  <c:v>72.527522359999949</c:v>
                </c:pt>
                <c:pt idx="37">
                  <c:v>93.058231359999866</c:v>
                </c:pt>
                <c:pt idx="38">
                  <c:v>113.58894035999992</c:v>
                </c:pt>
                <c:pt idx="39">
                  <c:v>134.11964935999998</c:v>
                </c:pt>
                <c:pt idx="40">
                  <c:v>165.16955835999997</c:v>
                </c:pt>
                <c:pt idx="41">
                  <c:v>196.41942491</c:v>
                </c:pt>
                <c:pt idx="42">
                  <c:v>227.66929146000001</c:v>
                </c:pt>
                <c:pt idx="43">
                  <c:v>258.91915800999959</c:v>
                </c:pt>
                <c:pt idx="44">
                  <c:v>290.16902455999991</c:v>
                </c:pt>
                <c:pt idx="45">
                  <c:v>321.41889110999995</c:v>
                </c:pt>
                <c:pt idx="46">
                  <c:v>352.66875765999993</c:v>
                </c:pt>
                <c:pt idx="47">
                  <c:v>383.91862420999979</c:v>
                </c:pt>
                <c:pt idx="48">
                  <c:v>415.16849076</c:v>
                </c:pt>
                <c:pt idx="49">
                  <c:v>446.41835730999964</c:v>
                </c:pt>
                <c:pt idx="50">
                  <c:v>477.66822386000001</c:v>
                </c:pt>
                <c:pt idx="51">
                  <c:v>509.07195713499999</c:v>
                </c:pt>
                <c:pt idx="52">
                  <c:v>540.47569040999997</c:v>
                </c:pt>
                <c:pt idx="53">
                  <c:v>571.87942368499932</c:v>
                </c:pt>
                <c:pt idx="54">
                  <c:v>603.28315696000061</c:v>
                </c:pt>
                <c:pt idx="55">
                  <c:v>634.68689023500042</c:v>
                </c:pt>
                <c:pt idx="56">
                  <c:v>655.57142350999982</c:v>
                </c:pt>
                <c:pt idx="57">
                  <c:v>676.45595678499899</c:v>
                </c:pt>
                <c:pt idx="58">
                  <c:v>697.34049005999987</c:v>
                </c:pt>
                <c:pt idx="59">
                  <c:v>718.22502333499949</c:v>
                </c:pt>
                <c:pt idx="60">
                  <c:v>739.1095566099998</c:v>
                </c:pt>
                <c:pt idx="61">
                  <c:v>759.99408988499931</c:v>
                </c:pt>
                <c:pt idx="62">
                  <c:v>780.87862315999939</c:v>
                </c:pt>
                <c:pt idx="63">
                  <c:v>801.76315643499947</c:v>
                </c:pt>
                <c:pt idx="64">
                  <c:v>822.6476897099991</c:v>
                </c:pt>
                <c:pt idx="65">
                  <c:v>843.53222298499827</c:v>
                </c:pt>
                <c:pt idx="66">
                  <c:v>864.4167562599996</c:v>
                </c:pt>
                <c:pt idx="67">
                  <c:v>885.30128953499946</c:v>
                </c:pt>
                <c:pt idx="68">
                  <c:v>906.18582280999942</c:v>
                </c:pt>
                <c:pt idx="69">
                  <c:v>927.07035608499939</c:v>
                </c:pt>
                <c:pt idx="70">
                  <c:v>947.95488935999958</c:v>
                </c:pt>
                <c:pt idx="71">
                  <c:v>961.98048935999964</c:v>
                </c:pt>
                <c:pt idx="72">
                  <c:v>976.00608935999958</c:v>
                </c:pt>
                <c:pt idx="73">
                  <c:v>990.0316893599994</c:v>
                </c:pt>
                <c:pt idx="74">
                  <c:v>1004.0572893599991</c:v>
                </c:pt>
                <c:pt idx="75">
                  <c:v>1018.0828893599996</c:v>
                </c:pt>
                <c:pt idx="76">
                  <c:v>1032.1084893599996</c:v>
                </c:pt>
                <c:pt idx="77">
                  <c:v>1046.1340893599986</c:v>
                </c:pt>
                <c:pt idx="78">
                  <c:v>1060.1596893599997</c:v>
                </c:pt>
                <c:pt idx="79">
                  <c:v>1074.1852893599994</c:v>
                </c:pt>
                <c:pt idx="80">
                  <c:v>1088.2108893600005</c:v>
                </c:pt>
                <c:pt idx="81">
                  <c:v>1098.9404733599995</c:v>
                </c:pt>
                <c:pt idx="82">
                  <c:v>1111.5494877599995</c:v>
                </c:pt>
                <c:pt idx="83">
                  <c:v>1124.1585021599994</c:v>
                </c:pt>
                <c:pt idx="84">
                  <c:v>1134.8880861599996</c:v>
                </c:pt>
                <c:pt idx="85">
                  <c:v>1147.4971005599998</c:v>
                </c:pt>
                <c:pt idx="86">
                  <c:v>1160.1061149599998</c:v>
                </c:pt>
                <c:pt idx="87">
                  <c:v>1170.8356989599997</c:v>
                </c:pt>
                <c:pt idx="88">
                  <c:v>1183.4447133599997</c:v>
                </c:pt>
                <c:pt idx="89">
                  <c:v>1196.0537277599997</c:v>
                </c:pt>
                <c:pt idx="90">
                  <c:v>1208.2868560800007</c:v>
                </c:pt>
                <c:pt idx="91">
                  <c:v>1219.5073360799988</c:v>
                </c:pt>
                <c:pt idx="92">
                  <c:v>1230.3070480799986</c:v>
                </c:pt>
                <c:pt idx="93">
                  <c:v>1240.6228768799988</c:v>
                </c:pt>
                <c:pt idx="94">
                  <c:v>1250.3822399999988</c:v>
                </c:pt>
                <c:pt idx="95">
                  <c:v>1250.3822399999988</c:v>
                </c:pt>
                <c:pt idx="96">
                  <c:v>1248.2783999999997</c:v>
                </c:pt>
                <c:pt idx="97">
                  <c:v>1241.2656000000006</c:v>
                </c:pt>
                <c:pt idx="98">
                  <c:v>1234.2528</c:v>
                </c:pt>
                <c:pt idx="99">
                  <c:v>1227.24</c:v>
                </c:pt>
                <c:pt idx="100">
                  <c:v>1209.7080000000001</c:v>
                </c:pt>
                <c:pt idx="101">
                  <c:v>1192.1759999999999</c:v>
                </c:pt>
                <c:pt idx="102">
                  <c:v>1174.6439999999998</c:v>
                </c:pt>
                <c:pt idx="103">
                  <c:v>1157.1119999999999</c:v>
                </c:pt>
                <c:pt idx="104">
                  <c:v>1139.5799999999997</c:v>
                </c:pt>
                <c:pt idx="105">
                  <c:v>1122.048</c:v>
                </c:pt>
                <c:pt idx="106">
                  <c:v>1104.5160000000001</c:v>
                </c:pt>
                <c:pt idx="107">
                  <c:v>1086.9839999999999</c:v>
                </c:pt>
                <c:pt idx="108">
                  <c:v>1069.452</c:v>
                </c:pt>
                <c:pt idx="109">
                  <c:v>1051.92</c:v>
                </c:pt>
                <c:pt idx="110">
                  <c:v>1034.3879999999999</c:v>
                </c:pt>
              </c:numCache>
            </c:numRef>
          </c:val>
        </c:ser>
        <c:ser>
          <c:idx val="9"/>
          <c:order val="9"/>
          <c:tx>
            <c:strRef>
              <c:f>Nuclear!$A$344</c:f>
              <c:strCache>
                <c:ptCount val="1"/>
                <c:pt idx="0">
                  <c:v>Rest of Asia Pacific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Nuclear!$B$334:$DH$334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Nuclear!$B$344:$DH$344</c:f>
              <c:numCache>
                <c:formatCode>_-* #,##0\ _€_-;\-* #,##0\ _€_-;_-* "-"??\ _€_-;_-@_-</c:formatCode>
                <c:ptCount val="111"/>
                <c:pt idx="0">
                  <c:v>86.181594599999841</c:v>
                </c:pt>
                <c:pt idx="1">
                  <c:v>92.030758599999757</c:v>
                </c:pt>
                <c:pt idx="2">
                  <c:v>90.93873359999975</c:v>
                </c:pt>
                <c:pt idx="3">
                  <c:v>92.911204999999882</c:v>
                </c:pt>
                <c:pt idx="4">
                  <c:v>94.121440800000059</c:v>
                </c:pt>
                <c:pt idx="5">
                  <c:v>102.87500779999966</c:v>
                </c:pt>
                <c:pt idx="6">
                  <c:v>112.05128856000006</c:v>
                </c:pt>
                <c:pt idx="7">
                  <c:v>113.81668239999863</c:v>
                </c:pt>
                <c:pt idx="8">
                  <c:v>126.92277306000045</c:v>
                </c:pt>
                <c:pt idx="9">
                  <c:v>141.57785940000116</c:v>
                </c:pt>
                <c:pt idx="10">
                  <c:v>148.43094612000169</c:v>
                </c:pt>
                <c:pt idx="11">
                  <c:v>149.72349299999792</c:v>
                </c:pt>
                <c:pt idx="12">
                  <c:v>160.57377007099996</c:v>
                </c:pt>
                <c:pt idx="13">
                  <c:v>170.47721096100133</c:v>
                </c:pt>
                <c:pt idx="14">
                  <c:v>172.62247680000087</c:v>
                </c:pt>
                <c:pt idx="15">
                  <c:v>189.45600799999954</c:v>
                </c:pt>
                <c:pt idx="16">
                  <c:v>191.36749799999717</c:v>
                </c:pt>
                <c:pt idx="17">
                  <c:v>185.99316000000033</c:v>
                </c:pt>
                <c:pt idx="18">
                  <c:v>193.68485999999714</c:v>
                </c:pt>
                <c:pt idx="19">
                  <c:v>192.19647800000101</c:v>
                </c:pt>
                <c:pt idx="20">
                  <c:v>185.74031600000106</c:v>
                </c:pt>
                <c:pt idx="21">
                  <c:v>179.28415400000102</c:v>
                </c:pt>
                <c:pt idx="22">
                  <c:v>172.82799200000127</c:v>
                </c:pt>
                <c:pt idx="23">
                  <c:v>173.10411800000131</c:v>
                </c:pt>
                <c:pt idx="24">
                  <c:v>180.11253200000138</c:v>
                </c:pt>
                <c:pt idx="25">
                  <c:v>183.05352200000138</c:v>
                </c:pt>
                <c:pt idx="26">
                  <c:v>185.99451200000152</c:v>
                </c:pt>
                <c:pt idx="27">
                  <c:v>179.53835000000163</c:v>
                </c:pt>
                <c:pt idx="28">
                  <c:v>183.60138800000169</c:v>
                </c:pt>
                <c:pt idx="29">
                  <c:v>188.71634600000181</c:v>
                </c:pt>
                <c:pt idx="30">
                  <c:v>194.9884160000021</c:v>
                </c:pt>
                <c:pt idx="31">
                  <c:v>202.53330920000198</c:v>
                </c:pt>
                <c:pt idx="32">
                  <c:v>211.47830792000207</c:v>
                </c:pt>
                <c:pt idx="33">
                  <c:v>221.85286592000216</c:v>
                </c:pt>
                <c:pt idx="34">
                  <c:v>240.64278392000213</c:v>
                </c:pt>
                <c:pt idx="35">
                  <c:v>267.84806192000235</c:v>
                </c:pt>
                <c:pt idx="36">
                  <c:v>303.46869992000222</c:v>
                </c:pt>
                <c:pt idx="37">
                  <c:v>339.08933792000227</c:v>
                </c:pt>
                <c:pt idx="38">
                  <c:v>374.70997592000265</c:v>
                </c:pt>
                <c:pt idx="39">
                  <c:v>410.33061392000269</c:v>
                </c:pt>
                <c:pt idx="40">
                  <c:v>445.95125192000262</c:v>
                </c:pt>
                <c:pt idx="41">
                  <c:v>485.19719812000267</c:v>
                </c:pt>
                <c:pt idx="42">
                  <c:v>524.4431443200026</c:v>
                </c:pt>
                <c:pt idx="43">
                  <c:v>563.68909052000322</c:v>
                </c:pt>
                <c:pt idx="44">
                  <c:v>602.93503672000259</c:v>
                </c:pt>
                <c:pt idx="45">
                  <c:v>642.18098292000286</c:v>
                </c:pt>
                <c:pt idx="46">
                  <c:v>681.42692912000155</c:v>
                </c:pt>
                <c:pt idx="47">
                  <c:v>720.67287532000239</c:v>
                </c:pt>
                <c:pt idx="48">
                  <c:v>759.91882152000221</c:v>
                </c:pt>
                <c:pt idx="49">
                  <c:v>799.16476772000158</c:v>
                </c:pt>
                <c:pt idx="50">
                  <c:v>838.41071392000151</c:v>
                </c:pt>
                <c:pt idx="51">
                  <c:v>879.0720870200015</c:v>
                </c:pt>
                <c:pt idx="52">
                  <c:v>919.7334601200015</c:v>
                </c:pt>
                <c:pt idx="53">
                  <c:v>960.39483322000194</c:v>
                </c:pt>
                <c:pt idx="54">
                  <c:v>1001.0562063200013</c:v>
                </c:pt>
                <c:pt idx="55">
                  <c:v>1041.7175794200027</c:v>
                </c:pt>
                <c:pt idx="56">
                  <c:v>1082.3789525200009</c:v>
                </c:pt>
                <c:pt idx="57">
                  <c:v>1123.0403256200009</c:v>
                </c:pt>
                <c:pt idx="58">
                  <c:v>1163.7016987200011</c:v>
                </c:pt>
                <c:pt idx="59">
                  <c:v>1204.3630718200009</c:v>
                </c:pt>
                <c:pt idx="60">
                  <c:v>1245.02444492</c:v>
                </c:pt>
                <c:pt idx="61">
                  <c:v>1285.6858180200009</c:v>
                </c:pt>
                <c:pt idx="62">
                  <c:v>1326.3471911200011</c:v>
                </c:pt>
                <c:pt idx="63">
                  <c:v>1367.0085642200011</c:v>
                </c:pt>
                <c:pt idx="64">
                  <c:v>1407.6699373200004</c:v>
                </c:pt>
                <c:pt idx="65">
                  <c:v>1448.3313104199992</c:v>
                </c:pt>
                <c:pt idx="66">
                  <c:v>1488.992683520001</c:v>
                </c:pt>
                <c:pt idx="67">
                  <c:v>1529.6540566199992</c:v>
                </c:pt>
                <c:pt idx="68">
                  <c:v>1570.3154297200001</c:v>
                </c:pt>
                <c:pt idx="69">
                  <c:v>1610.9768028200001</c:v>
                </c:pt>
                <c:pt idx="70">
                  <c:v>1651.6381759200001</c:v>
                </c:pt>
                <c:pt idx="71">
                  <c:v>1693.7149759199999</c:v>
                </c:pt>
                <c:pt idx="72">
                  <c:v>1735.7917759200009</c:v>
                </c:pt>
                <c:pt idx="73">
                  <c:v>1777.8685759200011</c:v>
                </c:pt>
                <c:pt idx="74">
                  <c:v>1819.945375920001</c:v>
                </c:pt>
                <c:pt idx="75">
                  <c:v>1862.0221759199999</c:v>
                </c:pt>
                <c:pt idx="76">
                  <c:v>1904.0989759200011</c:v>
                </c:pt>
                <c:pt idx="77">
                  <c:v>1946.1757759200011</c:v>
                </c:pt>
                <c:pt idx="78">
                  <c:v>1988.2525759200005</c:v>
                </c:pt>
                <c:pt idx="79">
                  <c:v>2030.3293759200001</c:v>
                </c:pt>
                <c:pt idx="80">
                  <c:v>2072.4061759200004</c:v>
                </c:pt>
                <c:pt idx="81">
                  <c:v>2114.4829759199997</c:v>
                </c:pt>
                <c:pt idx="82">
                  <c:v>2156.5597759200004</c:v>
                </c:pt>
                <c:pt idx="83">
                  <c:v>2191.9042879199997</c:v>
                </c:pt>
                <c:pt idx="84">
                  <c:v>2220.5165119200001</c:v>
                </c:pt>
                <c:pt idx="85">
                  <c:v>2253.1961599200004</c:v>
                </c:pt>
                <c:pt idx="86">
                  <c:v>2285.8758079200006</c:v>
                </c:pt>
                <c:pt idx="87">
                  <c:v>2327.9526079200004</c:v>
                </c:pt>
                <c:pt idx="88">
                  <c:v>2359.5102079200005</c:v>
                </c:pt>
                <c:pt idx="89">
                  <c:v>2390.0158879200008</c:v>
                </c:pt>
                <c:pt idx="90">
                  <c:v>2419.3644559199997</c:v>
                </c:pt>
                <c:pt idx="91">
                  <c:v>2447.4402007199997</c:v>
                </c:pt>
                <c:pt idx="92">
                  <c:v>2474.1158400000004</c:v>
                </c:pt>
                <c:pt idx="93">
                  <c:v>2499.3619200000012</c:v>
                </c:pt>
                <c:pt idx="94">
                  <c:v>2516.1926399999998</c:v>
                </c:pt>
                <c:pt idx="95">
                  <c:v>2524.6079999999997</c:v>
                </c:pt>
                <c:pt idx="96">
                  <c:v>2524.6079999999997</c:v>
                </c:pt>
                <c:pt idx="97">
                  <c:v>2524.6079999999997</c:v>
                </c:pt>
                <c:pt idx="98">
                  <c:v>2524.6079999999997</c:v>
                </c:pt>
                <c:pt idx="99">
                  <c:v>2524.6079999999997</c:v>
                </c:pt>
                <c:pt idx="100">
                  <c:v>2524.6079999999997</c:v>
                </c:pt>
                <c:pt idx="101">
                  <c:v>2510.5823999999998</c:v>
                </c:pt>
                <c:pt idx="102">
                  <c:v>2495.995776000002</c:v>
                </c:pt>
                <c:pt idx="103">
                  <c:v>2480.8593484800012</c:v>
                </c:pt>
                <c:pt idx="104">
                  <c:v>2465.1841135104014</c:v>
                </c:pt>
                <c:pt idx="105">
                  <c:v>2448.9808472401915</c:v>
                </c:pt>
                <c:pt idx="106">
                  <c:v>2432.2601102953895</c:v>
                </c:pt>
                <c:pt idx="107">
                  <c:v>2415.032252089482</c:v>
                </c:pt>
                <c:pt idx="108">
                  <c:v>2397.3074150476905</c:v>
                </c:pt>
                <c:pt idx="109">
                  <c:v>2379.0955387467366</c:v>
                </c:pt>
                <c:pt idx="110">
                  <c:v>2360.406363971802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528768"/>
        <c:axId val="112538752"/>
      </c:areaChart>
      <c:catAx>
        <c:axId val="1125287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253875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25387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200" b="1"/>
                  <a:t>TWh</a:t>
                </a:r>
              </a:p>
            </c:rich>
          </c:tx>
          <c:layout>
            <c:manualLayout>
              <c:xMode val="edge"/>
              <c:yMode val="edge"/>
              <c:x val="4.2297676205108534E-2"/>
              <c:y val="0.5184578014704683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2528768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03104611923363"/>
          <c:y val="0.20523305235305608"/>
          <c:w val="0.16661927259093007"/>
          <c:h val="0.7051311605831626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Electricity Generation by LWR power plants in the World</a:t>
            </a:r>
          </a:p>
        </c:rich>
      </c:tx>
      <c:layout>
        <c:manualLayout>
          <c:xMode val="edge"/>
          <c:yMode val="edge"/>
          <c:x val="0.12127459403897424"/>
          <c:y val="5.61699492657251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91739674593803"/>
          <c:y val="0.29563492063492081"/>
          <c:w val="0.60200250312891124"/>
          <c:h val="0.51587301587301593"/>
        </c:manualLayout>
      </c:layout>
      <c:areaChart>
        <c:grouping val="stacked"/>
        <c:varyColors val="0"/>
        <c:ser>
          <c:idx val="0"/>
          <c:order val="0"/>
          <c:tx>
            <c:strRef>
              <c:f>Electricity!$A$850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Electricity!$B$849:$DH$849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Electricity!$B$850:$DH$850</c:f>
              <c:numCache>
                <c:formatCode>_-* #,##0\ _€_-;\-* #,##0\ _€_-;_-* "-"??\ _€_-;_-@_-</c:formatCode>
                <c:ptCount val="111"/>
                <c:pt idx="0">
                  <c:v>679.68315789474298</c:v>
                </c:pt>
                <c:pt idx="1">
                  <c:v>729.14421052632133</c:v>
                </c:pt>
                <c:pt idx="2">
                  <c:v>731.3652631578982</c:v>
                </c:pt>
                <c:pt idx="3">
                  <c:v>735.69578947368836</c:v>
                </c:pt>
                <c:pt idx="4">
                  <c:v>781.23157894737483</c:v>
                </c:pt>
                <c:pt idx="5">
                  <c:v>806.00842105263962</c:v>
                </c:pt>
                <c:pt idx="6">
                  <c:v>802.36315789473997</c:v>
                </c:pt>
                <c:pt idx="7">
                  <c:v>743.6852631578995</c:v>
                </c:pt>
                <c:pt idx="8">
                  <c:v>780.15263157895458</c:v>
                </c:pt>
                <c:pt idx="9">
                  <c:v>839.56315789474229</c:v>
                </c:pt>
                <c:pt idx="10">
                  <c:v>865.86526315789911</c:v>
                </c:pt>
                <c:pt idx="11">
                  <c:v>885.45263157895261</c:v>
                </c:pt>
                <c:pt idx="12">
                  <c:v>896.12000000000558</c:v>
                </c:pt>
                <c:pt idx="13">
                  <c:v>878.30105263158339</c:v>
                </c:pt>
                <c:pt idx="14">
                  <c:v>919.78736842105968</c:v>
                </c:pt>
                <c:pt idx="15">
                  <c:v>914.54315789474106</c:v>
                </c:pt>
                <c:pt idx="16">
                  <c:v>925.9347368421129</c:v>
                </c:pt>
                <c:pt idx="17">
                  <c:v>941.71052631579789</c:v>
                </c:pt>
                <c:pt idx="18">
                  <c:v>943.99578947369116</c:v>
                </c:pt>
                <c:pt idx="19">
                  <c:v>930.58947368421923</c:v>
                </c:pt>
                <c:pt idx="20">
                  <c:v>907.93336842106112</c:v>
                </c:pt>
                <c:pt idx="21">
                  <c:v>885.27726315790289</c:v>
                </c:pt>
                <c:pt idx="22">
                  <c:v>862.62115789474399</c:v>
                </c:pt>
                <c:pt idx="23">
                  <c:v>839.96505263158679</c:v>
                </c:pt>
                <c:pt idx="24">
                  <c:v>817.30894736842868</c:v>
                </c:pt>
                <c:pt idx="25">
                  <c:v>794.65284210527011</c:v>
                </c:pt>
                <c:pt idx="26">
                  <c:v>771.99673684211291</c:v>
                </c:pt>
                <c:pt idx="27">
                  <c:v>749.34063157895434</c:v>
                </c:pt>
                <c:pt idx="28">
                  <c:v>726.68452631579623</c:v>
                </c:pt>
                <c:pt idx="29">
                  <c:v>712.44378105263854</c:v>
                </c:pt>
                <c:pt idx="30">
                  <c:v>706.61839578948002</c:v>
                </c:pt>
                <c:pt idx="31">
                  <c:v>726.03909052632264</c:v>
                </c:pt>
                <c:pt idx="32">
                  <c:v>752.47258526316432</c:v>
                </c:pt>
                <c:pt idx="33">
                  <c:v>785.91888000000574</c:v>
                </c:pt>
                <c:pt idx="34">
                  <c:v>833.39077473684824</c:v>
                </c:pt>
                <c:pt idx="35">
                  <c:v>886.48826947368957</c:v>
                </c:pt>
                <c:pt idx="36">
                  <c:v>952.21136421053154</c:v>
                </c:pt>
                <c:pt idx="37">
                  <c:v>1017.9344589473735</c:v>
                </c:pt>
                <c:pt idx="38">
                  <c:v>1083.6575536842165</c:v>
                </c:pt>
                <c:pt idx="39">
                  <c:v>1149.380648421057</c:v>
                </c:pt>
                <c:pt idx="40">
                  <c:v>1215.103743157898</c:v>
                </c:pt>
                <c:pt idx="41">
                  <c:v>1280.8268378947409</c:v>
                </c:pt>
                <c:pt idx="42">
                  <c:v>1346.5499326315826</c:v>
                </c:pt>
                <c:pt idx="43">
                  <c:v>1412.2730273684247</c:v>
                </c:pt>
                <c:pt idx="44">
                  <c:v>1477.9961221052667</c:v>
                </c:pt>
                <c:pt idx="45">
                  <c:v>1543.7192168421084</c:v>
                </c:pt>
                <c:pt idx="46">
                  <c:v>1609.4423115789498</c:v>
                </c:pt>
                <c:pt idx="47">
                  <c:v>1675.1654063157912</c:v>
                </c:pt>
                <c:pt idx="48">
                  <c:v>1740.8885010526351</c:v>
                </c:pt>
                <c:pt idx="49">
                  <c:v>1806.6115957894763</c:v>
                </c:pt>
                <c:pt idx="50">
                  <c:v>1872.3346905263172</c:v>
                </c:pt>
                <c:pt idx="51">
                  <c:v>1949.301380000001</c:v>
                </c:pt>
                <c:pt idx="52">
                  <c:v>2024.5004854736865</c:v>
                </c:pt>
                <c:pt idx="53">
                  <c:v>2097.9320069473724</c:v>
                </c:pt>
                <c:pt idx="54">
                  <c:v>2169.5959444210548</c:v>
                </c:pt>
                <c:pt idx="55">
                  <c:v>2227.8767458947391</c:v>
                </c:pt>
                <c:pt idx="56">
                  <c:v>2284.6424753684237</c:v>
                </c:pt>
                <c:pt idx="57">
                  <c:v>2339.8931328421122</c:v>
                </c:pt>
                <c:pt idx="58">
                  <c:v>2393.6287183157901</c:v>
                </c:pt>
                <c:pt idx="59">
                  <c:v>2445.8492317894761</c:v>
                </c:pt>
                <c:pt idx="60">
                  <c:v>2496.5546732631592</c:v>
                </c:pt>
                <c:pt idx="61">
                  <c:v>2485.1421627368436</c:v>
                </c:pt>
                <c:pt idx="62">
                  <c:v>2473.7296522105275</c:v>
                </c:pt>
                <c:pt idx="63">
                  <c:v>2462.3171416842142</c:v>
                </c:pt>
                <c:pt idx="64">
                  <c:v>2450.9046311578941</c:v>
                </c:pt>
                <c:pt idx="65">
                  <c:v>2439.492120631583</c:v>
                </c:pt>
                <c:pt idx="66">
                  <c:v>2428.0796101052642</c:v>
                </c:pt>
                <c:pt idx="67">
                  <c:v>2416.6670995789482</c:v>
                </c:pt>
                <c:pt idx="68">
                  <c:v>2405.2545890526294</c:v>
                </c:pt>
                <c:pt idx="69">
                  <c:v>2393.8420785263165</c:v>
                </c:pt>
                <c:pt idx="70">
                  <c:v>2382.4295680000005</c:v>
                </c:pt>
                <c:pt idx="71">
                  <c:v>2382.4295680000005</c:v>
                </c:pt>
                <c:pt idx="72">
                  <c:v>2382.4295680000005</c:v>
                </c:pt>
                <c:pt idx="73">
                  <c:v>2382.4295680000005</c:v>
                </c:pt>
                <c:pt idx="74">
                  <c:v>2382.4295680000005</c:v>
                </c:pt>
                <c:pt idx="75">
                  <c:v>2382.4295680000005</c:v>
                </c:pt>
                <c:pt idx="76">
                  <c:v>2382.4295680000005</c:v>
                </c:pt>
                <c:pt idx="77">
                  <c:v>2382.4295680000005</c:v>
                </c:pt>
                <c:pt idx="78">
                  <c:v>2382.4295680000005</c:v>
                </c:pt>
                <c:pt idx="79">
                  <c:v>2382.4295680000005</c:v>
                </c:pt>
                <c:pt idx="80">
                  <c:v>2382.4295680000005</c:v>
                </c:pt>
                <c:pt idx="81">
                  <c:v>2382.4295680000005</c:v>
                </c:pt>
                <c:pt idx="82">
                  <c:v>2382.4295680000005</c:v>
                </c:pt>
                <c:pt idx="83">
                  <c:v>2382.4295680000005</c:v>
                </c:pt>
                <c:pt idx="84">
                  <c:v>2382.4295680000005</c:v>
                </c:pt>
                <c:pt idx="85">
                  <c:v>2382.4295680000005</c:v>
                </c:pt>
                <c:pt idx="86">
                  <c:v>2382.4295680000005</c:v>
                </c:pt>
                <c:pt idx="87">
                  <c:v>2382.4295680000005</c:v>
                </c:pt>
                <c:pt idx="88">
                  <c:v>2382.4295680000005</c:v>
                </c:pt>
                <c:pt idx="89">
                  <c:v>2374.014208000001</c:v>
                </c:pt>
                <c:pt idx="90">
                  <c:v>2357.1834879999997</c:v>
                </c:pt>
                <c:pt idx="91">
                  <c:v>2323.9446080000007</c:v>
                </c:pt>
                <c:pt idx="92">
                  <c:v>2282.8091360000039</c:v>
                </c:pt>
                <c:pt idx="93">
                  <c:v>2233.7770720000012</c:v>
                </c:pt>
                <c:pt idx="94">
                  <c:v>2169.8356160000039</c:v>
                </c:pt>
                <c:pt idx="95">
                  <c:v>2090.9847680000007</c:v>
                </c:pt>
                <c:pt idx="96">
                  <c:v>1997.2245280000004</c:v>
                </c:pt>
                <c:pt idx="97">
                  <c:v>1902.5804959999998</c:v>
                </c:pt>
                <c:pt idx="98">
                  <c:v>1807.0526720000007</c:v>
                </c:pt>
                <c:pt idx="99">
                  <c:v>1710.6410560000004</c:v>
                </c:pt>
                <c:pt idx="100">
                  <c:v>1613.3456480000004</c:v>
                </c:pt>
                <c:pt idx="101">
                  <c:v>1515.1664479999993</c:v>
                </c:pt>
                <c:pt idx="102">
                  <c:v>1416.9872479999999</c:v>
                </c:pt>
                <c:pt idx="103">
                  <c:v>1318.8080479999999</c:v>
                </c:pt>
                <c:pt idx="104">
                  <c:v>1220.6288479999998</c:v>
                </c:pt>
                <c:pt idx="105">
                  <c:v>1122.4496480000003</c:v>
                </c:pt>
                <c:pt idx="106">
                  <c:v>1024.2704479999998</c:v>
                </c:pt>
                <c:pt idx="107">
                  <c:v>926.09124800000029</c:v>
                </c:pt>
                <c:pt idx="108">
                  <c:v>827.9120479999998</c:v>
                </c:pt>
                <c:pt idx="109">
                  <c:v>729.73284800000022</c:v>
                </c:pt>
                <c:pt idx="110">
                  <c:v>631.55364800000029</c:v>
                </c:pt>
              </c:numCache>
            </c:numRef>
          </c:val>
        </c:ser>
        <c:ser>
          <c:idx val="1"/>
          <c:order val="1"/>
          <c:tx>
            <c:strRef>
              <c:f>Electricity!$A$851</c:f>
              <c:strCache>
                <c:ptCount val="1"/>
                <c:pt idx="0">
                  <c:v>European Union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Electricity!$B$849:$DH$849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Electricity!$B$851:$DH$851</c:f>
              <c:numCache>
                <c:formatCode>_-* #,##0\ _€_-;\-* #,##0\ _€_-;_-* "-"??\ _€_-;_-@_-</c:formatCode>
                <c:ptCount val="111"/>
                <c:pt idx="0">
                  <c:v>790.23733340000001</c:v>
                </c:pt>
                <c:pt idx="1">
                  <c:v>819.15788699999996</c:v>
                </c:pt>
                <c:pt idx="2">
                  <c:v>827.34261579999907</c:v>
                </c:pt>
                <c:pt idx="3">
                  <c:v>862.84365599999978</c:v>
                </c:pt>
                <c:pt idx="4">
                  <c:v>858.77780800000005</c:v>
                </c:pt>
                <c:pt idx="5">
                  <c:v>881.8647536000002</c:v>
                </c:pt>
                <c:pt idx="6">
                  <c:v>926.8188904000001</c:v>
                </c:pt>
                <c:pt idx="7">
                  <c:v>937.70387260000075</c:v>
                </c:pt>
                <c:pt idx="8">
                  <c:v>930.10687160000111</c:v>
                </c:pt>
                <c:pt idx="9">
                  <c:v>943.79965980000009</c:v>
                </c:pt>
                <c:pt idx="10">
                  <c:v>945.51617000000033</c:v>
                </c:pt>
                <c:pt idx="11">
                  <c:v>979.17385500000034</c:v>
                </c:pt>
                <c:pt idx="12">
                  <c:v>992.02359439999759</c:v>
                </c:pt>
                <c:pt idx="13">
                  <c:v>1000.2830894000018</c:v>
                </c:pt>
                <c:pt idx="14">
                  <c:v>1012.8952750526315</c:v>
                </c:pt>
                <c:pt idx="15">
                  <c:v>999.40059334737055</c:v>
                </c:pt>
                <c:pt idx="16">
                  <c:v>992.11223753473928</c:v>
                </c:pt>
                <c:pt idx="17">
                  <c:v>937.25907094736851</c:v>
                </c:pt>
                <c:pt idx="18">
                  <c:v>940.22295326316055</c:v>
                </c:pt>
                <c:pt idx="19">
                  <c:v>895.40698610626282</c:v>
                </c:pt>
                <c:pt idx="20">
                  <c:v>869.06574165959682</c:v>
                </c:pt>
                <c:pt idx="21">
                  <c:v>842.72449721292958</c:v>
                </c:pt>
                <c:pt idx="22">
                  <c:v>827.60373276626365</c:v>
                </c:pt>
                <c:pt idx="23">
                  <c:v>801.26248831959651</c:v>
                </c:pt>
                <c:pt idx="24">
                  <c:v>786.14172387292899</c:v>
                </c:pt>
                <c:pt idx="25">
                  <c:v>759.800479426263</c:v>
                </c:pt>
                <c:pt idx="26">
                  <c:v>733.45923497959654</c:v>
                </c:pt>
                <c:pt idx="27">
                  <c:v>707.11799053292941</c:v>
                </c:pt>
                <c:pt idx="28">
                  <c:v>712.33434608626271</c:v>
                </c:pt>
                <c:pt idx="29">
                  <c:v>717.55070163959647</c:v>
                </c:pt>
                <c:pt idx="30">
                  <c:v>733.28625719292882</c:v>
                </c:pt>
                <c:pt idx="31">
                  <c:v>749.02181274626264</c:v>
                </c:pt>
                <c:pt idx="32">
                  <c:v>764.75736829959601</c:v>
                </c:pt>
                <c:pt idx="33">
                  <c:v>780.4929238529287</c:v>
                </c:pt>
                <c:pt idx="34">
                  <c:v>796.22847940626332</c:v>
                </c:pt>
                <c:pt idx="35">
                  <c:v>807.76403495959676</c:v>
                </c:pt>
                <c:pt idx="36">
                  <c:v>819.29959051292951</c:v>
                </c:pt>
                <c:pt idx="37">
                  <c:v>830.83514606626261</c:v>
                </c:pt>
                <c:pt idx="38">
                  <c:v>842.37070161959673</c:v>
                </c:pt>
                <c:pt idx="39">
                  <c:v>853.90625717292869</c:v>
                </c:pt>
                <c:pt idx="40">
                  <c:v>865.44181272626258</c:v>
                </c:pt>
                <c:pt idx="41">
                  <c:v>876.97736827959659</c:v>
                </c:pt>
                <c:pt idx="42">
                  <c:v>888.51292383292821</c:v>
                </c:pt>
                <c:pt idx="43">
                  <c:v>900.04847938626301</c:v>
                </c:pt>
                <c:pt idx="44">
                  <c:v>911.5840349395969</c:v>
                </c:pt>
                <c:pt idx="45">
                  <c:v>923.11959049292875</c:v>
                </c:pt>
                <c:pt idx="46">
                  <c:v>934.65514604626264</c:v>
                </c:pt>
                <c:pt idx="47">
                  <c:v>946.19070159959665</c:v>
                </c:pt>
                <c:pt idx="48">
                  <c:v>957.7262571529285</c:v>
                </c:pt>
                <c:pt idx="49">
                  <c:v>969.2618127062625</c:v>
                </c:pt>
                <c:pt idx="50">
                  <c:v>980.79736825959628</c:v>
                </c:pt>
                <c:pt idx="51">
                  <c:v>976.85594784661589</c:v>
                </c:pt>
                <c:pt idx="52">
                  <c:v>972.91452743363618</c:v>
                </c:pt>
                <c:pt idx="53">
                  <c:v>968.97310702065693</c:v>
                </c:pt>
                <c:pt idx="54">
                  <c:v>965.03168660767653</c:v>
                </c:pt>
                <c:pt idx="55">
                  <c:v>961.09026619469648</c:v>
                </c:pt>
                <c:pt idx="56">
                  <c:v>957.148845781717</c:v>
                </c:pt>
                <c:pt idx="57">
                  <c:v>953.20742536873752</c:v>
                </c:pt>
                <c:pt idx="58">
                  <c:v>949.26600495575758</c:v>
                </c:pt>
                <c:pt idx="59">
                  <c:v>945.32458454277764</c:v>
                </c:pt>
                <c:pt idx="60">
                  <c:v>941.38316412979782</c:v>
                </c:pt>
                <c:pt idx="61">
                  <c:v>937.44174371681811</c:v>
                </c:pt>
                <c:pt idx="62">
                  <c:v>933.50032330383829</c:v>
                </c:pt>
                <c:pt idx="63">
                  <c:v>929.55890289085846</c:v>
                </c:pt>
                <c:pt idx="64">
                  <c:v>925.61748247787864</c:v>
                </c:pt>
                <c:pt idx="65">
                  <c:v>921.67606206489893</c:v>
                </c:pt>
                <c:pt idx="66">
                  <c:v>917.73464165191911</c:v>
                </c:pt>
                <c:pt idx="67">
                  <c:v>913.79322123893951</c:v>
                </c:pt>
                <c:pt idx="68">
                  <c:v>909.85180082595866</c:v>
                </c:pt>
                <c:pt idx="69">
                  <c:v>905.91038041297941</c:v>
                </c:pt>
                <c:pt idx="70">
                  <c:v>901.96895999999947</c:v>
                </c:pt>
                <c:pt idx="71">
                  <c:v>901.96895999999947</c:v>
                </c:pt>
                <c:pt idx="72">
                  <c:v>901.96895999999947</c:v>
                </c:pt>
                <c:pt idx="73">
                  <c:v>901.96895999999947</c:v>
                </c:pt>
                <c:pt idx="74">
                  <c:v>901.96895999999947</c:v>
                </c:pt>
                <c:pt idx="75">
                  <c:v>901.96895999999947</c:v>
                </c:pt>
                <c:pt idx="76">
                  <c:v>901.96895999999947</c:v>
                </c:pt>
                <c:pt idx="77">
                  <c:v>901.96895999999947</c:v>
                </c:pt>
                <c:pt idx="78">
                  <c:v>901.96895999999947</c:v>
                </c:pt>
                <c:pt idx="79">
                  <c:v>901.96895999999947</c:v>
                </c:pt>
                <c:pt idx="80">
                  <c:v>901.96895999999947</c:v>
                </c:pt>
                <c:pt idx="81">
                  <c:v>901.96895999999947</c:v>
                </c:pt>
                <c:pt idx="82">
                  <c:v>890.74848000000043</c:v>
                </c:pt>
                <c:pt idx="83">
                  <c:v>890.74848000000043</c:v>
                </c:pt>
                <c:pt idx="84">
                  <c:v>879.52800000000002</c:v>
                </c:pt>
                <c:pt idx="85">
                  <c:v>884.26259999999957</c:v>
                </c:pt>
                <c:pt idx="86">
                  <c:v>888.93407200000013</c:v>
                </c:pt>
                <c:pt idx="87">
                  <c:v>893.54241599999955</c:v>
                </c:pt>
                <c:pt idx="88">
                  <c:v>866.53003200000012</c:v>
                </c:pt>
                <c:pt idx="89">
                  <c:v>839.45451999999955</c:v>
                </c:pt>
                <c:pt idx="90">
                  <c:v>801.79668000000015</c:v>
                </c:pt>
                <c:pt idx="91">
                  <c:v>781.49904000000015</c:v>
                </c:pt>
                <c:pt idx="92">
                  <c:v>760.88576000000012</c:v>
                </c:pt>
                <c:pt idx="93">
                  <c:v>739.95684000000006</c:v>
                </c:pt>
                <c:pt idx="94">
                  <c:v>718.71228000000019</c:v>
                </c:pt>
                <c:pt idx="95">
                  <c:v>697.15208000000007</c:v>
                </c:pt>
                <c:pt idx="96">
                  <c:v>675.27624000000014</c:v>
                </c:pt>
                <c:pt idx="97">
                  <c:v>653.08476000000053</c:v>
                </c:pt>
                <c:pt idx="98">
                  <c:v>630.5776400000002</c:v>
                </c:pt>
                <c:pt idx="99">
                  <c:v>607.75488000000053</c:v>
                </c:pt>
                <c:pt idx="100">
                  <c:v>584.61648000000014</c:v>
                </c:pt>
                <c:pt idx="101">
                  <c:v>561.16244000000017</c:v>
                </c:pt>
                <c:pt idx="102">
                  <c:v>537.39276000000018</c:v>
                </c:pt>
                <c:pt idx="103">
                  <c:v>513.30744000000016</c:v>
                </c:pt>
                <c:pt idx="104">
                  <c:v>488.9064800000001</c:v>
                </c:pt>
                <c:pt idx="105">
                  <c:v>464.18988000000047</c:v>
                </c:pt>
                <c:pt idx="106">
                  <c:v>439.15764000000053</c:v>
                </c:pt>
                <c:pt idx="107">
                  <c:v>413.80976000000032</c:v>
                </c:pt>
                <c:pt idx="108">
                  <c:v>388.14624000000032</c:v>
                </c:pt>
                <c:pt idx="109">
                  <c:v>362.1670800000004</c:v>
                </c:pt>
                <c:pt idx="110">
                  <c:v>335.87228000000027</c:v>
                </c:pt>
              </c:numCache>
            </c:numRef>
          </c:val>
        </c:ser>
        <c:ser>
          <c:idx val="2"/>
          <c:order val="2"/>
          <c:tx>
            <c:strRef>
              <c:f>Electricity!$A$852</c:f>
              <c:strCache>
                <c:ptCount val="1"/>
                <c:pt idx="0">
                  <c:v>Other Europe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Electricity!$B$849:$DH$849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Electricity!$B$852:$DH$852</c:f>
              <c:numCache>
                <c:formatCode>_-* #,##0\ _€_-;\-* #,##0\ _€_-;_-* "-"??\ _€_-;_-@_-</c:formatCode>
                <c:ptCount val="111"/>
                <c:pt idx="0">
                  <c:v>195.7263872</c:v>
                </c:pt>
                <c:pt idx="1">
                  <c:v>209.38233320000018</c:v>
                </c:pt>
                <c:pt idx="2">
                  <c:v>218.0355184</c:v>
                </c:pt>
                <c:pt idx="3">
                  <c:v>248.61776640000002</c:v>
                </c:pt>
                <c:pt idx="4">
                  <c:v>259.49832919999966</c:v>
                </c:pt>
                <c:pt idx="5">
                  <c:v>287.85319959999993</c:v>
                </c:pt>
                <c:pt idx="6">
                  <c:v>297.56704079999997</c:v>
                </c:pt>
                <c:pt idx="7">
                  <c:v>321.75441700000005</c:v>
                </c:pt>
                <c:pt idx="8">
                  <c:v>327.22121479999964</c:v>
                </c:pt>
                <c:pt idx="9">
                  <c:v>317.70182720000003</c:v>
                </c:pt>
                <c:pt idx="10">
                  <c:v>319.7391705999998</c:v>
                </c:pt>
                <c:pt idx="11">
                  <c:v>321.09592639999994</c:v>
                </c:pt>
                <c:pt idx="12">
                  <c:v>314.93086339999996</c:v>
                </c:pt>
                <c:pt idx="13">
                  <c:v>230.42309660000006</c:v>
                </c:pt>
                <c:pt idx="14">
                  <c:v>285.92192179999984</c:v>
                </c:pt>
                <c:pt idx="15">
                  <c:v>293.03999999999894</c:v>
                </c:pt>
                <c:pt idx="16">
                  <c:v>304.27999999999895</c:v>
                </c:pt>
                <c:pt idx="17">
                  <c:v>279.0099999999988</c:v>
                </c:pt>
                <c:pt idx="18">
                  <c:v>251.74999999999918</c:v>
                </c:pt>
                <c:pt idx="19">
                  <c:v>274.63999999999891</c:v>
                </c:pt>
                <c:pt idx="20">
                  <c:v>268.11578709333253</c:v>
                </c:pt>
                <c:pt idx="21">
                  <c:v>267.6646589866657</c:v>
                </c:pt>
                <c:pt idx="22">
                  <c:v>261.14044607999915</c:v>
                </c:pt>
                <c:pt idx="23">
                  <c:v>254.61623317333218</c:v>
                </c:pt>
                <c:pt idx="24">
                  <c:v>248.51278826666558</c:v>
                </c:pt>
                <c:pt idx="25">
                  <c:v>257.20635135999873</c:v>
                </c:pt>
                <c:pt idx="26">
                  <c:v>265.3809672533323</c:v>
                </c:pt>
                <c:pt idx="27">
                  <c:v>273.5555831466657</c:v>
                </c:pt>
                <c:pt idx="28">
                  <c:v>283.86209023999902</c:v>
                </c:pt>
                <c:pt idx="29">
                  <c:v>305.38907733333252</c:v>
                </c:pt>
                <c:pt idx="30">
                  <c:v>326.91606442666563</c:v>
                </c:pt>
                <c:pt idx="31">
                  <c:v>348.44305151999896</c:v>
                </c:pt>
                <c:pt idx="32">
                  <c:v>369.97003861333235</c:v>
                </c:pt>
                <c:pt idx="33">
                  <c:v>391.49702570666545</c:v>
                </c:pt>
                <c:pt idx="34">
                  <c:v>413.02401279999896</c:v>
                </c:pt>
                <c:pt idx="35">
                  <c:v>420.55099989333257</c:v>
                </c:pt>
                <c:pt idx="36">
                  <c:v>428.07798698666568</c:v>
                </c:pt>
                <c:pt idx="37">
                  <c:v>435.60497407999901</c:v>
                </c:pt>
                <c:pt idx="38">
                  <c:v>443.13196117333263</c:v>
                </c:pt>
                <c:pt idx="39">
                  <c:v>450.65894826666567</c:v>
                </c:pt>
                <c:pt idx="40">
                  <c:v>458.18593535999895</c:v>
                </c:pt>
                <c:pt idx="41">
                  <c:v>465.7129224533324</c:v>
                </c:pt>
                <c:pt idx="42">
                  <c:v>473.2399095466655</c:v>
                </c:pt>
                <c:pt idx="43">
                  <c:v>480.766896639999</c:v>
                </c:pt>
                <c:pt idx="44">
                  <c:v>488.29388373333262</c:v>
                </c:pt>
                <c:pt idx="45">
                  <c:v>495.82087082666578</c:v>
                </c:pt>
                <c:pt idx="46">
                  <c:v>503.34785791999906</c:v>
                </c:pt>
                <c:pt idx="47">
                  <c:v>510.87484501333284</c:v>
                </c:pt>
                <c:pt idx="48">
                  <c:v>518.40183210666623</c:v>
                </c:pt>
                <c:pt idx="49">
                  <c:v>525.92881919999854</c:v>
                </c:pt>
                <c:pt idx="50">
                  <c:v>533.45580629333244</c:v>
                </c:pt>
                <c:pt idx="51">
                  <c:v>543.88753629866585</c:v>
                </c:pt>
                <c:pt idx="52">
                  <c:v>553.61670630399908</c:v>
                </c:pt>
                <c:pt idx="53">
                  <c:v>563.48638830933305</c:v>
                </c:pt>
                <c:pt idx="54">
                  <c:v>573.07504631466645</c:v>
                </c:pt>
                <c:pt idx="55">
                  <c:v>582.38268031999939</c:v>
                </c:pt>
                <c:pt idx="56">
                  <c:v>591.40929032533279</c:v>
                </c:pt>
                <c:pt idx="57">
                  <c:v>600.15487633066687</c:v>
                </c:pt>
                <c:pt idx="58">
                  <c:v>608.61943833599958</c:v>
                </c:pt>
                <c:pt idx="59">
                  <c:v>616.80297634133308</c:v>
                </c:pt>
                <c:pt idx="60">
                  <c:v>621.82499434666693</c:v>
                </c:pt>
                <c:pt idx="61">
                  <c:v>626.63624435199949</c:v>
                </c:pt>
                <c:pt idx="62">
                  <c:v>631.23672635733351</c:v>
                </c:pt>
                <c:pt idx="63">
                  <c:v>635.62644036266715</c:v>
                </c:pt>
                <c:pt idx="64">
                  <c:v>639.80538636800054</c:v>
                </c:pt>
                <c:pt idx="65">
                  <c:v>643.7735643733339</c:v>
                </c:pt>
                <c:pt idx="66">
                  <c:v>647.53097437866768</c:v>
                </c:pt>
                <c:pt idx="67">
                  <c:v>651.07761638399916</c:v>
                </c:pt>
                <c:pt idx="68">
                  <c:v>654.41349038933333</c:v>
                </c:pt>
                <c:pt idx="69">
                  <c:v>657.53859639466668</c:v>
                </c:pt>
                <c:pt idx="70">
                  <c:v>660.45293439999955</c:v>
                </c:pt>
                <c:pt idx="71">
                  <c:v>666.34829439999942</c:v>
                </c:pt>
                <c:pt idx="72">
                  <c:v>672.04714239999942</c:v>
                </c:pt>
                <c:pt idx="73">
                  <c:v>677.5494784</c:v>
                </c:pt>
                <c:pt idx="74">
                  <c:v>682.85530239999969</c:v>
                </c:pt>
                <c:pt idx="75">
                  <c:v>687.96461439999962</c:v>
                </c:pt>
                <c:pt idx="76">
                  <c:v>692.87741439999968</c:v>
                </c:pt>
                <c:pt idx="77">
                  <c:v>697.59370240000055</c:v>
                </c:pt>
                <c:pt idx="78">
                  <c:v>702.11347840000053</c:v>
                </c:pt>
                <c:pt idx="79">
                  <c:v>706.43674240000007</c:v>
                </c:pt>
                <c:pt idx="80">
                  <c:v>710.56349440000008</c:v>
                </c:pt>
                <c:pt idx="81">
                  <c:v>708.42064959999948</c:v>
                </c:pt>
                <c:pt idx="82">
                  <c:v>712.15437760000032</c:v>
                </c:pt>
                <c:pt idx="83">
                  <c:v>715.69159360000003</c:v>
                </c:pt>
                <c:pt idx="84">
                  <c:v>718.61152959999947</c:v>
                </c:pt>
                <c:pt idx="85">
                  <c:v>706.53794560000006</c:v>
                </c:pt>
                <c:pt idx="86">
                  <c:v>694.78679680000005</c:v>
                </c:pt>
                <c:pt idx="87">
                  <c:v>682.83913599999948</c:v>
                </c:pt>
                <c:pt idx="88">
                  <c:v>668.56307200000003</c:v>
                </c:pt>
                <c:pt idx="89">
                  <c:v>642.87001599999996</c:v>
                </c:pt>
                <c:pt idx="90">
                  <c:v>616.98044799999957</c:v>
                </c:pt>
                <c:pt idx="91">
                  <c:v>589.91180799999938</c:v>
                </c:pt>
                <c:pt idx="92">
                  <c:v>562.74491199999966</c:v>
                </c:pt>
                <c:pt idx="93">
                  <c:v>535.4797599999996</c:v>
                </c:pt>
                <c:pt idx="94">
                  <c:v>508.11635199999944</c:v>
                </c:pt>
                <c:pt idx="95">
                  <c:v>480.65468799999991</c:v>
                </c:pt>
                <c:pt idx="96">
                  <c:v>453.09476799999925</c:v>
                </c:pt>
                <c:pt idx="97">
                  <c:v>425.43659199999905</c:v>
                </c:pt>
                <c:pt idx="98">
                  <c:v>397.68015999999909</c:v>
                </c:pt>
                <c:pt idx="99">
                  <c:v>369.82547199999965</c:v>
                </c:pt>
                <c:pt idx="100">
                  <c:v>341.87252799999953</c:v>
                </c:pt>
                <c:pt idx="101">
                  <c:v>313.8213279999992</c:v>
                </c:pt>
                <c:pt idx="102">
                  <c:v>285.77012799999915</c:v>
                </c:pt>
                <c:pt idx="103">
                  <c:v>257.71892799999915</c:v>
                </c:pt>
                <c:pt idx="104">
                  <c:v>229.66772799999961</c:v>
                </c:pt>
                <c:pt idx="105">
                  <c:v>201.61652799999948</c:v>
                </c:pt>
                <c:pt idx="106">
                  <c:v>173.5653279999996</c:v>
                </c:pt>
                <c:pt idx="107">
                  <c:v>145.51412799999949</c:v>
                </c:pt>
                <c:pt idx="108">
                  <c:v>117.46292799999949</c:v>
                </c:pt>
                <c:pt idx="109">
                  <c:v>89.411727999999556</c:v>
                </c:pt>
                <c:pt idx="110">
                  <c:v>61.360527999999505</c:v>
                </c:pt>
              </c:numCache>
            </c:numRef>
          </c:val>
        </c:ser>
        <c:ser>
          <c:idx val="3"/>
          <c:order val="3"/>
          <c:tx>
            <c:strRef>
              <c:f>Electricity!$A$853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Electricity!$B$849:$DH$849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Electricity!$B$853:$DH$853</c:f>
              <c:numCache>
                <c:formatCode>_-* #,##0\ _€_-;\-* #,##0\ _€_-;_-* "-"??\ _€_-;_-@_-</c:formatCode>
                <c:ptCount val="111"/>
                <c:pt idx="0">
                  <c:v>222.77753459999997</c:v>
                </c:pt>
                <c:pt idx="1">
                  <c:v>218.64539560000003</c:v>
                </c:pt>
                <c:pt idx="2">
                  <c:v>217.32841440000021</c:v>
                </c:pt>
                <c:pt idx="3">
                  <c:v>218.26090779999979</c:v>
                </c:pt>
                <c:pt idx="4">
                  <c:v>191.45282740000016</c:v>
                </c:pt>
                <c:pt idx="5">
                  <c:v>195.2093173999998</c:v>
                </c:pt>
                <c:pt idx="6">
                  <c:v>216.16611219999999</c:v>
                </c:pt>
                <c:pt idx="7">
                  <c:v>215.07893979999994</c:v>
                </c:pt>
                <c:pt idx="8">
                  <c:v>206.88537219999989</c:v>
                </c:pt>
                <c:pt idx="9">
                  <c:v>219.05639979999989</c:v>
                </c:pt>
                <c:pt idx="10">
                  <c:v>236.20742539999969</c:v>
                </c:pt>
                <c:pt idx="11">
                  <c:v>241.76981739999917</c:v>
                </c:pt>
                <c:pt idx="12">
                  <c:v>249.01174860000322</c:v>
                </c:pt>
                <c:pt idx="13">
                  <c:v>259.42680739999855</c:v>
                </c:pt>
                <c:pt idx="14">
                  <c:v>260.90006480000375</c:v>
                </c:pt>
                <c:pt idx="15">
                  <c:v>262.29973099999904</c:v>
                </c:pt>
                <c:pt idx="16">
                  <c:v>277.01449999999909</c:v>
                </c:pt>
                <c:pt idx="17">
                  <c:v>282.92530000000022</c:v>
                </c:pt>
                <c:pt idx="18">
                  <c:v>282.92454599999695</c:v>
                </c:pt>
                <c:pt idx="19">
                  <c:v>275.76451200000264</c:v>
                </c:pt>
                <c:pt idx="20">
                  <c:v>268.33859418000264</c:v>
                </c:pt>
                <c:pt idx="21">
                  <c:v>260.91267636000265</c:v>
                </c:pt>
                <c:pt idx="22">
                  <c:v>253.48675854000271</c:v>
                </c:pt>
                <c:pt idx="23">
                  <c:v>251.32044072000281</c:v>
                </c:pt>
                <c:pt idx="24">
                  <c:v>253.18648290000274</c:v>
                </c:pt>
                <c:pt idx="25">
                  <c:v>245.76056508000255</c:v>
                </c:pt>
                <c:pt idx="26">
                  <c:v>238.33464726000273</c:v>
                </c:pt>
                <c:pt idx="27">
                  <c:v>240.20068944000275</c:v>
                </c:pt>
                <c:pt idx="28">
                  <c:v>238.88759562000257</c:v>
                </c:pt>
                <c:pt idx="29">
                  <c:v>238.18561722857393</c:v>
                </c:pt>
                <c:pt idx="30">
                  <c:v>241.27889940857401</c:v>
                </c:pt>
                <c:pt idx="31">
                  <c:v>244.37218158857405</c:v>
                </c:pt>
                <c:pt idx="32">
                  <c:v>247.46546376857395</c:v>
                </c:pt>
                <c:pt idx="33">
                  <c:v>250.55874594857409</c:v>
                </c:pt>
                <c:pt idx="34">
                  <c:v>253.65202812857407</c:v>
                </c:pt>
                <c:pt idx="35">
                  <c:v>256.74531030857366</c:v>
                </c:pt>
                <c:pt idx="36">
                  <c:v>259.83859248857351</c:v>
                </c:pt>
                <c:pt idx="37">
                  <c:v>262.93187466857358</c:v>
                </c:pt>
                <c:pt idx="38">
                  <c:v>266.02515684857343</c:v>
                </c:pt>
                <c:pt idx="39">
                  <c:v>269.11843902857373</c:v>
                </c:pt>
                <c:pt idx="40">
                  <c:v>272.21172120857358</c:v>
                </c:pt>
                <c:pt idx="41">
                  <c:v>275.30500338857394</c:v>
                </c:pt>
                <c:pt idx="42">
                  <c:v>278.39828556857367</c:v>
                </c:pt>
                <c:pt idx="43">
                  <c:v>281.49156774857323</c:v>
                </c:pt>
                <c:pt idx="44">
                  <c:v>284.58484992857393</c:v>
                </c:pt>
                <c:pt idx="45">
                  <c:v>287.67813210857361</c:v>
                </c:pt>
                <c:pt idx="46">
                  <c:v>290.7714142885734</c:v>
                </c:pt>
                <c:pt idx="47">
                  <c:v>293.86469646857364</c:v>
                </c:pt>
                <c:pt idx="48">
                  <c:v>296.9579786485736</c:v>
                </c:pt>
                <c:pt idx="49">
                  <c:v>300.05126082857385</c:v>
                </c:pt>
                <c:pt idx="50">
                  <c:v>303.14454300857386</c:v>
                </c:pt>
                <c:pt idx="51">
                  <c:v>311.38569002957377</c:v>
                </c:pt>
                <c:pt idx="52">
                  <c:v>319.62683705057333</c:v>
                </c:pt>
                <c:pt idx="53">
                  <c:v>327.86798407157346</c:v>
                </c:pt>
                <c:pt idx="54">
                  <c:v>336.10913109257325</c:v>
                </c:pt>
                <c:pt idx="55">
                  <c:v>344.35027811357332</c:v>
                </c:pt>
                <c:pt idx="56">
                  <c:v>352.59142513457306</c:v>
                </c:pt>
                <c:pt idx="57">
                  <c:v>360.83257215557273</c:v>
                </c:pt>
                <c:pt idx="58">
                  <c:v>369.07371917657235</c:v>
                </c:pt>
                <c:pt idx="59">
                  <c:v>377.31486619757271</c:v>
                </c:pt>
                <c:pt idx="60">
                  <c:v>385.55601321857205</c:v>
                </c:pt>
                <c:pt idx="61">
                  <c:v>391.27255223957229</c:v>
                </c:pt>
                <c:pt idx="62">
                  <c:v>396.5683232605719</c:v>
                </c:pt>
                <c:pt idx="63">
                  <c:v>401.44332628157184</c:v>
                </c:pt>
                <c:pt idx="64">
                  <c:v>405.89756130257194</c:v>
                </c:pt>
                <c:pt idx="65">
                  <c:v>409.93102832357164</c:v>
                </c:pt>
                <c:pt idx="66">
                  <c:v>413.54372734457166</c:v>
                </c:pt>
                <c:pt idx="67">
                  <c:v>416.7356583655714</c:v>
                </c:pt>
                <c:pt idx="68">
                  <c:v>419.50682138657152</c:v>
                </c:pt>
                <c:pt idx="69">
                  <c:v>421.85721640757129</c:v>
                </c:pt>
                <c:pt idx="70">
                  <c:v>423.78684342857105</c:v>
                </c:pt>
                <c:pt idx="71">
                  <c:v>427.57375542857085</c:v>
                </c:pt>
                <c:pt idx="72">
                  <c:v>430.93989942857087</c:v>
                </c:pt>
                <c:pt idx="73">
                  <c:v>433.88527542857099</c:v>
                </c:pt>
                <c:pt idx="74">
                  <c:v>436.40988342857122</c:v>
                </c:pt>
                <c:pt idx="75">
                  <c:v>438.51372342857087</c:v>
                </c:pt>
                <c:pt idx="76">
                  <c:v>440.19679542857097</c:v>
                </c:pt>
                <c:pt idx="77">
                  <c:v>441.45909942857094</c:v>
                </c:pt>
                <c:pt idx="78">
                  <c:v>442.30063542857113</c:v>
                </c:pt>
                <c:pt idx="79">
                  <c:v>442.72140342857085</c:v>
                </c:pt>
                <c:pt idx="80">
                  <c:v>442.72140342857085</c:v>
                </c:pt>
                <c:pt idx="81">
                  <c:v>442.72140342857085</c:v>
                </c:pt>
                <c:pt idx="82">
                  <c:v>442.72140342857085</c:v>
                </c:pt>
                <c:pt idx="83">
                  <c:v>437.46180342857093</c:v>
                </c:pt>
                <c:pt idx="84">
                  <c:v>428.16984342857131</c:v>
                </c:pt>
                <c:pt idx="85">
                  <c:v>428.16984342857131</c:v>
                </c:pt>
                <c:pt idx="86">
                  <c:v>428.16984342857131</c:v>
                </c:pt>
                <c:pt idx="87">
                  <c:v>418.87788342857112</c:v>
                </c:pt>
                <c:pt idx="88">
                  <c:v>412.76505942857096</c:v>
                </c:pt>
                <c:pt idx="89">
                  <c:v>406.04111999999958</c:v>
                </c:pt>
                <c:pt idx="90">
                  <c:v>395.52191999999951</c:v>
                </c:pt>
                <c:pt idx="91">
                  <c:v>387.66758399999998</c:v>
                </c:pt>
                <c:pt idx="92">
                  <c:v>379.67299200000002</c:v>
                </c:pt>
                <c:pt idx="93">
                  <c:v>371.53814399999965</c:v>
                </c:pt>
                <c:pt idx="94">
                  <c:v>363.26304000000005</c:v>
                </c:pt>
                <c:pt idx="95">
                  <c:v>353.79575999999958</c:v>
                </c:pt>
                <c:pt idx="96">
                  <c:v>344.25835199999977</c:v>
                </c:pt>
                <c:pt idx="97">
                  <c:v>334.65081600000002</c:v>
                </c:pt>
                <c:pt idx="98">
                  <c:v>324.97315199999963</c:v>
                </c:pt>
                <c:pt idx="99">
                  <c:v>315.22535999999957</c:v>
                </c:pt>
                <c:pt idx="100">
                  <c:v>305.40744000000001</c:v>
                </c:pt>
                <c:pt idx="101">
                  <c:v>295.51939200000004</c:v>
                </c:pt>
                <c:pt idx="102">
                  <c:v>285.56121599999977</c:v>
                </c:pt>
                <c:pt idx="103">
                  <c:v>275.53291199999978</c:v>
                </c:pt>
                <c:pt idx="104">
                  <c:v>265.43448000000006</c:v>
                </c:pt>
                <c:pt idx="105">
                  <c:v>255.26591999999999</c:v>
                </c:pt>
                <c:pt idx="106">
                  <c:v>245.02723200000011</c:v>
                </c:pt>
                <c:pt idx="107">
                  <c:v>234.71841599999996</c:v>
                </c:pt>
                <c:pt idx="108">
                  <c:v>224.33947199999997</c:v>
                </c:pt>
                <c:pt idx="109">
                  <c:v>213.89040000000008</c:v>
                </c:pt>
                <c:pt idx="110">
                  <c:v>203.37120000000004</c:v>
                </c:pt>
              </c:numCache>
            </c:numRef>
          </c:val>
        </c:ser>
        <c:ser>
          <c:idx val="4"/>
          <c:order val="4"/>
          <c:tx>
            <c:strRef>
              <c:f>Electricity!$A$854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Electricity!$B$849:$DH$849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Electricity!$B$854:$DH$854</c:f>
              <c:numCache>
                <c:formatCode>_-* #,##0\ _€_-;\-* #,##0\ _€_-;_-* "-"??\ _€_-;_-@_-</c:formatCode>
                <c:ptCount val="111"/>
                <c:pt idx="0">
                  <c:v>12.453869200000007</c:v>
                </c:pt>
                <c:pt idx="1">
                  <c:v>13.439395399999999</c:v>
                </c:pt>
                <c:pt idx="2">
                  <c:v>12.763227200000001</c:v>
                </c:pt>
                <c:pt idx="3">
                  <c:v>13.125618000000003</c:v>
                </c:pt>
                <c:pt idx="4">
                  <c:v>12.533418399999999</c:v>
                </c:pt>
                <c:pt idx="5">
                  <c:v>18.031152000000016</c:v>
                </c:pt>
                <c:pt idx="6">
                  <c:v>17.770407400000003</c:v>
                </c:pt>
                <c:pt idx="7">
                  <c:v>21.597607800000002</c:v>
                </c:pt>
                <c:pt idx="8">
                  <c:v>19.98452679999998</c:v>
                </c:pt>
                <c:pt idx="9">
                  <c:v>21.084957400000015</c:v>
                </c:pt>
                <c:pt idx="10">
                  <c:v>20.448563799999985</c:v>
                </c:pt>
                <c:pt idx="11">
                  <c:v>30.069597600000002</c:v>
                </c:pt>
                <c:pt idx="12">
                  <c:v>29.406687599999984</c:v>
                </c:pt>
                <c:pt idx="13">
                  <c:v>31.477697010526288</c:v>
                </c:pt>
                <c:pt idx="14">
                  <c:v>28.684725556999929</c:v>
                </c:pt>
                <c:pt idx="15">
                  <c:v>27.527653644999926</c:v>
                </c:pt>
                <c:pt idx="16">
                  <c:v>32.150030572684145</c:v>
                </c:pt>
                <c:pt idx="17">
                  <c:v>29.844946072631544</c:v>
                </c:pt>
                <c:pt idx="18">
                  <c:v>31.351011676263127</c:v>
                </c:pt>
                <c:pt idx="19">
                  <c:v>30.576825168157871</c:v>
                </c:pt>
                <c:pt idx="20">
                  <c:v>30.161696194824525</c:v>
                </c:pt>
                <c:pt idx="21">
                  <c:v>29.746567221491187</c:v>
                </c:pt>
                <c:pt idx="22">
                  <c:v>29.331438248157852</c:v>
                </c:pt>
                <c:pt idx="23">
                  <c:v>28.916309274824503</c:v>
                </c:pt>
                <c:pt idx="24">
                  <c:v>28.501180301491193</c:v>
                </c:pt>
                <c:pt idx="25">
                  <c:v>28.086051328157847</c:v>
                </c:pt>
                <c:pt idx="26">
                  <c:v>27.670922354824526</c:v>
                </c:pt>
                <c:pt idx="27">
                  <c:v>37.249033381491181</c:v>
                </c:pt>
                <c:pt idx="28">
                  <c:v>46.651824408157815</c:v>
                </c:pt>
                <c:pt idx="29">
                  <c:v>56.054615434824505</c:v>
                </c:pt>
                <c:pt idx="30">
                  <c:v>65.457406461491175</c:v>
                </c:pt>
                <c:pt idx="31">
                  <c:v>74.860197488157837</c:v>
                </c:pt>
                <c:pt idx="32">
                  <c:v>84.2629885148244</c:v>
                </c:pt>
                <c:pt idx="33">
                  <c:v>93.665779541491077</c:v>
                </c:pt>
                <c:pt idx="34">
                  <c:v>103.06857056815784</c:v>
                </c:pt>
                <c:pt idx="35">
                  <c:v>123.69184159482445</c:v>
                </c:pt>
                <c:pt idx="36">
                  <c:v>144.31511262149118</c:v>
                </c:pt>
                <c:pt idx="37">
                  <c:v>164.93838364815778</c:v>
                </c:pt>
                <c:pt idx="38">
                  <c:v>185.56165467482435</c:v>
                </c:pt>
                <c:pt idx="39">
                  <c:v>206.18492570149118</c:v>
                </c:pt>
                <c:pt idx="40">
                  <c:v>226.80819672815778</c:v>
                </c:pt>
                <c:pt idx="41">
                  <c:v>247.43146775482461</c:v>
                </c:pt>
                <c:pt idx="42">
                  <c:v>268.05473878149121</c:v>
                </c:pt>
                <c:pt idx="43">
                  <c:v>288.67800980815764</c:v>
                </c:pt>
                <c:pt idx="44">
                  <c:v>309.30128083482481</c:v>
                </c:pt>
                <c:pt idx="45">
                  <c:v>329.92455186149095</c:v>
                </c:pt>
                <c:pt idx="46">
                  <c:v>350.54782288815807</c:v>
                </c:pt>
                <c:pt idx="47">
                  <c:v>371.1710939148245</c:v>
                </c:pt>
                <c:pt idx="48">
                  <c:v>391.79436494149098</c:v>
                </c:pt>
                <c:pt idx="49">
                  <c:v>412.41763596815736</c:v>
                </c:pt>
                <c:pt idx="50">
                  <c:v>433.04090699482447</c:v>
                </c:pt>
                <c:pt idx="51">
                  <c:v>453.19391564508305</c:v>
                </c:pt>
                <c:pt idx="52">
                  <c:v>473.34692429534226</c:v>
                </c:pt>
                <c:pt idx="53">
                  <c:v>493.49993294560034</c:v>
                </c:pt>
                <c:pt idx="54">
                  <c:v>513.65294159585949</c:v>
                </c:pt>
                <c:pt idx="55">
                  <c:v>533.80595024611853</c:v>
                </c:pt>
                <c:pt idx="56">
                  <c:v>553.95895889637711</c:v>
                </c:pt>
                <c:pt idx="57">
                  <c:v>574.11196754663649</c:v>
                </c:pt>
                <c:pt idx="58">
                  <c:v>594.26497619689462</c:v>
                </c:pt>
                <c:pt idx="59">
                  <c:v>614.41798484715343</c:v>
                </c:pt>
                <c:pt idx="60">
                  <c:v>634.57099349741225</c:v>
                </c:pt>
                <c:pt idx="61">
                  <c:v>640.69840214767203</c:v>
                </c:pt>
                <c:pt idx="62">
                  <c:v>646.82581079792919</c:v>
                </c:pt>
                <c:pt idx="63">
                  <c:v>652.95321944818841</c:v>
                </c:pt>
                <c:pt idx="64">
                  <c:v>659.08062809844739</c:v>
                </c:pt>
                <c:pt idx="65">
                  <c:v>665.20803674870683</c:v>
                </c:pt>
                <c:pt idx="66">
                  <c:v>671.33544539896445</c:v>
                </c:pt>
                <c:pt idx="67">
                  <c:v>677.4628540492231</c:v>
                </c:pt>
                <c:pt idx="68">
                  <c:v>683.59026269948242</c:v>
                </c:pt>
                <c:pt idx="69">
                  <c:v>689.71767134974152</c:v>
                </c:pt>
                <c:pt idx="70">
                  <c:v>695.8450799999996</c:v>
                </c:pt>
                <c:pt idx="71">
                  <c:v>702.85787999999957</c:v>
                </c:pt>
                <c:pt idx="72">
                  <c:v>709.87067999999999</c:v>
                </c:pt>
                <c:pt idx="73">
                  <c:v>716.88348000000042</c:v>
                </c:pt>
                <c:pt idx="74">
                  <c:v>723.89627999999948</c:v>
                </c:pt>
                <c:pt idx="75">
                  <c:v>730.90908000000002</c:v>
                </c:pt>
                <c:pt idx="76">
                  <c:v>737.92187999999999</c:v>
                </c:pt>
                <c:pt idx="77">
                  <c:v>744.93467999999996</c:v>
                </c:pt>
                <c:pt idx="78">
                  <c:v>751.94747999999959</c:v>
                </c:pt>
                <c:pt idx="79">
                  <c:v>758.96027999999956</c:v>
                </c:pt>
                <c:pt idx="80">
                  <c:v>765.97308000000044</c:v>
                </c:pt>
                <c:pt idx="81">
                  <c:v>772.98588000000052</c:v>
                </c:pt>
                <c:pt idx="82">
                  <c:v>779.99868000000004</c:v>
                </c:pt>
                <c:pt idx="83">
                  <c:v>787.01148000000001</c:v>
                </c:pt>
                <c:pt idx="84">
                  <c:v>794.02428000000009</c:v>
                </c:pt>
                <c:pt idx="85">
                  <c:v>801.03708000000006</c:v>
                </c:pt>
                <c:pt idx="86">
                  <c:v>808.04988000000003</c:v>
                </c:pt>
                <c:pt idx="87">
                  <c:v>805.06943999999999</c:v>
                </c:pt>
                <c:pt idx="88">
                  <c:v>802.26432</c:v>
                </c:pt>
                <c:pt idx="89">
                  <c:v>799.45919999999944</c:v>
                </c:pt>
                <c:pt idx="90">
                  <c:v>796.65407999999991</c:v>
                </c:pt>
                <c:pt idx="91">
                  <c:v>793.84895999999947</c:v>
                </c:pt>
                <c:pt idx="92">
                  <c:v>798.05663999999933</c:v>
                </c:pt>
                <c:pt idx="93">
                  <c:v>802.26431999999977</c:v>
                </c:pt>
                <c:pt idx="94">
                  <c:v>806.47199999999941</c:v>
                </c:pt>
                <c:pt idx="95">
                  <c:v>799.45919999999933</c:v>
                </c:pt>
                <c:pt idx="96">
                  <c:v>792.44639999999947</c:v>
                </c:pt>
                <c:pt idx="97">
                  <c:v>785.43359999999939</c:v>
                </c:pt>
                <c:pt idx="98">
                  <c:v>778.42079999999976</c:v>
                </c:pt>
                <c:pt idx="99">
                  <c:v>771.40799999999933</c:v>
                </c:pt>
                <c:pt idx="100">
                  <c:v>764.39519999999948</c:v>
                </c:pt>
                <c:pt idx="101">
                  <c:v>757.38239999999939</c:v>
                </c:pt>
                <c:pt idx="102">
                  <c:v>750.3695999999992</c:v>
                </c:pt>
                <c:pt idx="103">
                  <c:v>743.35679999999923</c:v>
                </c:pt>
                <c:pt idx="104">
                  <c:v>736.34399999999948</c:v>
                </c:pt>
                <c:pt idx="105">
                  <c:v>729.33119999999906</c:v>
                </c:pt>
                <c:pt idx="106">
                  <c:v>722.31839999999977</c:v>
                </c:pt>
                <c:pt idx="107">
                  <c:v>715.30559999999946</c:v>
                </c:pt>
                <c:pt idx="108">
                  <c:v>708.29279999999972</c:v>
                </c:pt>
                <c:pt idx="109">
                  <c:v>701.27999999999975</c:v>
                </c:pt>
                <c:pt idx="110">
                  <c:v>694.26719999999921</c:v>
                </c:pt>
              </c:numCache>
            </c:numRef>
          </c:val>
        </c:ser>
        <c:ser>
          <c:idx val="5"/>
          <c:order val="5"/>
          <c:tx>
            <c:strRef>
              <c:f>Electricity!$A$855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Electricity!$B$849:$DH$849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Electricity!$B$855:$DH$855</c:f>
              <c:numCache>
                <c:formatCode>_-* #,##0\ _€_-;\-* #,##0\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2.1038399999999999</c:v>
                </c:pt>
                <c:pt idx="23">
                  <c:v>2.1038399999999999</c:v>
                </c:pt>
                <c:pt idx="24">
                  <c:v>2.1038399999999999</c:v>
                </c:pt>
                <c:pt idx="25">
                  <c:v>11.220480000000002</c:v>
                </c:pt>
                <c:pt idx="26">
                  <c:v>11.220480000000002</c:v>
                </c:pt>
                <c:pt idx="27">
                  <c:v>11.220480000000002</c:v>
                </c:pt>
                <c:pt idx="28">
                  <c:v>11.220480000000002</c:v>
                </c:pt>
                <c:pt idx="29">
                  <c:v>21.038400000000003</c:v>
                </c:pt>
                <c:pt idx="30">
                  <c:v>31.557600000000004</c:v>
                </c:pt>
                <c:pt idx="31">
                  <c:v>52.596000000000011</c:v>
                </c:pt>
                <c:pt idx="32">
                  <c:v>84.153600000000012</c:v>
                </c:pt>
                <c:pt idx="33">
                  <c:v>115.7112000000001</c:v>
                </c:pt>
                <c:pt idx="34">
                  <c:v>147.26880000000003</c:v>
                </c:pt>
                <c:pt idx="35">
                  <c:v>172.52640000000011</c:v>
                </c:pt>
                <c:pt idx="36">
                  <c:v>197.78400000000002</c:v>
                </c:pt>
                <c:pt idx="37">
                  <c:v>223.04160000000002</c:v>
                </c:pt>
                <c:pt idx="38">
                  <c:v>248.29919999999998</c:v>
                </c:pt>
                <c:pt idx="39">
                  <c:v>273.55680000000001</c:v>
                </c:pt>
                <c:pt idx="40">
                  <c:v>298.81440000000026</c:v>
                </c:pt>
                <c:pt idx="41">
                  <c:v>324.072</c:v>
                </c:pt>
                <c:pt idx="42">
                  <c:v>349.32960000000008</c:v>
                </c:pt>
                <c:pt idx="43">
                  <c:v>374.58720000000005</c:v>
                </c:pt>
                <c:pt idx="44">
                  <c:v>399.84480000000042</c:v>
                </c:pt>
                <c:pt idx="45">
                  <c:v>425.10240000000027</c:v>
                </c:pt>
                <c:pt idx="46">
                  <c:v>450.36</c:v>
                </c:pt>
                <c:pt idx="47">
                  <c:v>475.61759999999975</c:v>
                </c:pt>
                <c:pt idx="48">
                  <c:v>500.87520000000006</c:v>
                </c:pt>
                <c:pt idx="49">
                  <c:v>526.13280000000009</c:v>
                </c:pt>
                <c:pt idx="50">
                  <c:v>551.3904</c:v>
                </c:pt>
                <c:pt idx="51">
                  <c:v>576.64800000000002</c:v>
                </c:pt>
                <c:pt idx="52">
                  <c:v>601.90559999999959</c:v>
                </c:pt>
                <c:pt idx="53">
                  <c:v>627.16319999999996</c:v>
                </c:pt>
                <c:pt idx="54">
                  <c:v>652.42079999999999</c:v>
                </c:pt>
                <c:pt idx="55">
                  <c:v>677.67840000000047</c:v>
                </c:pt>
                <c:pt idx="56">
                  <c:v>702.93599999999969</c:v>
                </c:pt>
                <c:pt idx="57">
                  <c:v>728.19360000000052</c:v>
                </c:pt>
                <c:pt idx="58">
                  <c:v>753.45119999999974</c:v>
                </c:pt>
                <c:pt idx="59">
                  <c:v>778.70880000000056</c:v>
                </c:pt>
                <c:pt idx="60">
                  <c:v>803.96639999999968</c:v>
                </c:pt>
                <c:pt idx="61">
                  <c:v>829.2240000000005</c:v>
                </c:pt>
                <c:pt idx="62">
                  <c:v>854.4816000000003</c:v>
                </c:pt>
                <c:pt idx="63">
                  <c:v>879.7392000000001</c:v>
                </c:pt>
                <c:pt idx="64">
                  <c:v>904.99680000000023</c:v>
                </c:pt>
                <c:pt idx="65">
                  <c:v>930.25440000000003</c:v>
                </c:pt>
                <c:pt idx="66">
                  <c:v>955.51200000000017</c:v>
                </c:pt>
                <c:pt idx="67">
                  <c:v>980.76960000000008</c:v>
                </c:pt>
                <c:pt idx="68">
                  <c:v>1006.0271999999998</c:v>
                </c:pt>
                <c:pt idx="69">
                  <c:v>1031.2848000000004</c:v>
                </c:pt>
                <c:pt idx="70">
                  <c:v>1056.5423999999998</c:v>
                </c:pt>
                <c:pt idx="71">
                  <c:v>1081.8000000000002</c:v>
                </c:pt>
                <c:pt idx="72">
                  <c:v>1107.0576000000003</c:v>
                </c:pt>
                <c:pt idx="73">
                  <c:v>1132.3152000000002</c:v>
                </c:pt>
                <c:pt idx="74">
                  <c:v>1157.5727999999999</c:v>
                </c:pt>
                <c:pt idx="75">
                  <c:v>1182.8303999999998</c:v>
                </c:pt>
                <c:pt idx="76">
                  <c:v>1208.0880000000002</c:v>
                </c:pt>
                <c:pt idx="77">
                  <c:v>1233.345600000001</c:v>
                </c:pt>
                <c:pt idx="78">
                  <c:v>1258.6031999999998</c:v>
                </c:pt>
                <c:pt idx="79">
                  <c:v>1283.8608000000004</c:v>
                </c:pt>
                <c:pt idx="80">
                  <c:v>1309.1183999999998</c:v>
                </c:pt>
                <c:pt idx="81">
                  <c:v>1334.3760000000004</c:v>
                </c:pt>
                <c:pt idx="82">
                  <c:v>1357.529760000001</c:v>
                </c:pt>
                <c:pt idx="83">
                  <c:v>1382.7873600000003</c:v>
                </c:pt>
                <c:pt idx="84">
                  <c:v>1408.0449600000004</c:v>
                </c:pt>
                <c:pt idx="85">
                  <c:v>1424.1859200000004</c:v>
                </c:pt>
                <c:pt idx="86">
                  <c:v>1449.4435200000005</c:v>
                </c:pt>
                <c:pt idx="87">
                  <c:v>1474.7011200000002</c:v>
                </c:pt>
                <c:pt idx="88">
                  <c:v>1499.9587200000003</c:v>
                </c:pt>
                <c:pt idx="89">
                  <c:v>1515.3983999999998</c:v>
                </c:pt>
                <c:pt idx="90">
                  <c:v>1530.1368000000002</c:v>
                </c:pt>
                <c:pt idx="91">
                  <c:v>1534.3560000000004</c:v>
                </c:pt>
                <c:pt idx="92">
                  <c:v>1528.0560000000005</c:v>
                </c:pt>
                <c:pt idx="93">
                  <c:v>1521.7560000000005</c:v>
                </c:pt>
                <c:pt idx="94">
                  <c:v>1515.456000000001</c:v>
                </c:pt>
                <c:pt idx="95">
                  <c:v>1509.1560000000004</c:v>
                </c:pt>
                <c:pt idx="96">
                  <c:v>1502.8560000000007</c:v>
                </c:pt>
                <c:pt idx="97">
                  <c:v>1496.5560000000005</c:v>
                </c:pt>
                <c:pt idx="98">
                  <c:v>1490.2560000000005</c:v>
                </c:pt>
                <c:pt idx="99">
                  <c:v>1483.956000000001</c:v>
                </c:pt>
                <c:pt idx="100">
                  <c:v>1477.6560000000006</c:v>
                </c:pt>
                <c:pt idx="101">
                  <c:v>1471.3560000000007</c:v>
                </c:pt>
                <c:pt idx="102">
                  <c:v>1465.0560000000005</c:v>
                </c:pt>
                <c:pt idx="103">
                  <c:v>1458.7560000000005</c:v>
                </c:pt>
                <c:pt idx="104">
                  <c:v>1452.456000000001</c:v>
                </c:pt>
                <c:pt idx="105">
                  <c:v>1446.1560000000006</c:v>
                </c:pt>
                <c:pt idx="106">
                  <c:v>1439.8560000000007</c:v>
                </c:pt>
                <c:pt idx="107">
                  <c:v>1433.5560000000005</c:v>
                </c:pt>
                <c:pt idx="108">
                  <c:v>1427.2560000000005</c:v>
                </c:pt>
                <c:pt idx="109">
                  <c:v>1420.956000000001</c:v>
                </c:pt>
                <c:pt idx="110">
                  <c:v>1414.6560000000004</c:v>
                </c:pt>
              </c:numCache>
            </c:numRef>
          </c:val>
        </c:ser>
        <c:ser>
          <c:idx val="6"/>
          <c:order val="6"/>
          <c:tx>
            <c:strRef>
              <c:f>Electricity!$A$856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Electricity!$B$849:$DH$849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Electricity!$B$856:$DH$856</c:f>
              <c:numCache>
                <c:formatCode>_-* #,##0\ _€_-;\-* #,##0\ _€_-;_-* "-"??\ _€_-;_-@_-</c:formatCode>
                <c:ptCount val="111"/>
                <c:pt idx="0">
                  <c:v>8.8962522000000028</c:v>
                </c:pt>
                <c:pt idx="1">
                  <c:v>9.6254532000000008</c:v>
                </c:pt>
                <c:pt idx="2">
                  <c:v>9.7801322000000006</c:v>
                </c:pt>
                <c:pt idx="3">
                  <c:v>7.6367232000000014</c:v>
                </c:pt>
                <c:pt idx="4">
                  <c:v>10.2132334</c:v>
                </c:pt>
                <c:pt idx="5">
                  <c:v>11.897024800000002</c:v>
                </c:pt>
                <c:pt idx="6">
                  <c:v>12.396417000000008</c:v>
                </c:pt>
                <c:pt idx="7">
                  <c:v>13.311232800000004</c:v>
                </c:pt>
                <c:pt idx="8">
                  <c:v>14.318856000000002</c:v>
                </c:pt>
                <c:pt idx="9">
                  <c:v>13.514525200000001</c:v>
                </c:pt>
                <c:pt idx="10">
                  <c:v>13.695720600000003</c:v>
                </c:pt>
                <c:pt idx="11">
                  <c:v>11.287147600000001</c:v>
                </c:pt>
                <c:pt idx="12">
                  <c:v>12.626225799999999</c:v>
                </c:pt>
                <c:pt idx="13">
                  <c:v>13.329473684210603</c:v>
                </c:pt>
                <c:pt idx="14">
                  <c:v>15.031578947368518</c:v>
                </c:pt>
                <c:pt idx="15">
                  <c:v>12.882551000000008</c:v>
                </c:pt>
                <c:pt idx="16">
                  <c:v>10.58117099999995</c:v>
                </c:pt>
                <c:pt idx="17">
                  <c:v>13.189077999999936</c:v>
                </c:pt>
                <c:pt idx="18">
                  <c:v>13.307503999999964</c:v>
                </c:pt>
                <c:pt idx="19">
                  <c:v>12.119758999999972</c:v>
                </c:pt>
                <c:pt idx="20">
                  <c:v>11.823217259999979</c:v>
                </c:pt>
                <c:pt idx="21">
                  <c:v>11.526675519999976</c:v>
                </c:pt>
                <c:pt idx="22">
                  <c:v>11.230133779999971</c:v>
                </c:pt>
                <c:pt idx="23">
                  <c:v>10.933592039999978</c:v>
                </c:pt>
                <c:pt idx="24">
                  <c:v>10.63705029999997</c:v>
                </c:pt>
                <c:pt idx="25">
                  <c:v>10.340508559999977</c:v>
                </c:pt>
                <c:pt idx="26">
                  <c:v>10.043966819999977</c:v>
                </c:pt>
                <c:pt idx="27">
                  <c:v>9.7474250799999691</c:v>
                </c:pt>
                <c:pt idx="28">
                  <c:v>9.4508833399999794</c:v>
                </c:pt>
                <c:pt idx="29">
                  <c:v>9.1543415999999702</c:v>
                </c:pt>
                <c:pt idx="30">
                  <c:v>8.8577998599999841</c:v>
                </c:pt>
                <c:pt idx="31">
                  <c:v>8.5612581199999678</c:v>
                </c:pt>
                <c:pt idx="32">
                  <c:v>22.29031637999994</c:v>
                </c:pt>
                <c:pt idx="33">
                  <c:v>43.032174639999994</c:v>
                </c:pt>
                <c:pt idx="34">
                  <c:v>63.774032899999995</c:v>
                </c:pt>
                <c:pt idx="35">
                  <c:v>84.515891159999896</c:v>
                </c:pt>
                <c:pt idx="36">
                  <c:v>105.25774941999998</c:v>
                </c:pt>
                <c:pt idx="37">
                  <c:v>125.99960768000005</c:v>
                </c:pt>
                <c:pt idx="38">
                  <c:v>146.74146593999996</c:v>
                </c:pt>
                <c:pt idx="39">
                  <c:v>167.48332419999997</c:v>
                </c:pt>
                <c:pt idx="40">
                  <c:v>188.22518245999998</c:v>
                </c:pt>
                <c:pt idx="41">
                  <c:v>208.96704072</c:v>
                </c:pt>
                <c:pt idx="42">
                  <c:v>229.70889898000001</c:v>
                </c:pt>
                <c:pt idx="43">
                  <c:v>250.45075723999997</c:v>
                </c:pt>
                <c:pt idx="44">
                  <c:v>271.19261549999999</c:v>
                </c:pt>
                <c:pt idx="45">
                  <c:v>291.93447375999978</c:v>
                </c:pt>
                <c:pt idx="46">
                  <c:v>312.67633201999979</c:v>
                </c:pt>
                <c:pt idx="47">
                  <c:v>333.41819027999958</c:v>
                </c:pt>
                <c:pt idx="48">
                  <c:v>354.16004854000005</c:v>
                </c:pt>
                <c:pt idx="49">
                  <c:v>374.90190679999967</c:v>
                </c:pt>
                <c:pt idx="50">
                  <c:v>395.64376506000002</c:v>
                </c:pt>
                <c:pt idx="51">
                  <c:v>416.53581680699966</c:v>
                </c:pt>
                <c:pt idx="52">
                  <c:v>437.42786855399993</c:v>
                </c:pt>
                <c:pt idx="53">
                  <c:v>458.31992030099997</c:v>
                </c:pt>
                <c:pt idx="54">
                  <c:v>479.2119720479995</c:v>
                </c:pt>
                <c:pt idx="55">
                  <c:v>500.10402379500016</c:v>
                </c:pt>
                <c:pt idx="56">
                  <c:v>520.99607554200043</c:v>
                </c:pt>
                <c:pt idx="57">
                  <c:v>541.8881272889995</c:v>
                </c:pt>
                <c:pt idx="58">
                  <c:v>562.78017903599994</c:v>
                </c:pt>
                <c:pt idx="59">
                  <c:v>583.67223078299958</c:v>
                </c:pt>
                <c:pt idx="60">
                  <c:v>604.56428253000001</c:v>
                </c:pt>
                <c:pt idx="61">
                  <c:v>625.45633427700056</c:v>
                </c:pt>
                <c:pt idx="62">
                  <c:v>646.34838602399998</c:v>
                </c:pt>
                <c:pt idx="63">
                  <c:v>667.24043777100042</c:v>
                </c:pt>
                <c:pt idx="64">
                  <c:v>688.13248951800051</c:v>
                </c:pt>
                <c:pt idx="65">
                  <c:v>709.02454126500004</c:v>
                </c:pt>
                <c:pt idx="66">
                  <c:v>729.91659301199957</c:v>
                </c:pt>
                <c:pt idx="67">
                  <c:v>750.808644759</c:v>
                </c:pt>
                <c:pt idx="68">
                  <c:v>771.70069650599999</c:v>
                </c:pt>
                <c:pt idx="69">
                  <c:v>792.59274825300054</c:v>
                </c:pt>
                <c:pt idx="70">
                  <c:v>813.48480000000052</c:v>
                </c:pt>
                <c:pt idx="71">
                  <c:v>834.52320000000009</c:v>
                </c:pt>
                <c:pt idx="72">
                  <c:v>855.56159999999954</c:v>
                </c:pt>
                <c:pt idx="73">
                  <c:v>876.6</c:v>
                </c:pt>
                <c:pt idx="74">
                  <c:v>897.63840000000005</c:v>
                </c:pt>
                <c:pt idx="75">
                  <c:v>911.66399999999999</c:v>
                </c:pt>
                <c:pt idx="76">
                  <c:v>925.68960000000015</c:v>
                </c:pt>
                <c:pt idx="77">
                  <c:v>939.7152000000001</c:v>
                </c:pt>
                <c:pt idx="78">
                  <c:v>953.74080000000004</c:v>
                </c:pt>
                <c:pt idx="79">
                  <c:v>967.76640000000009</c:v>
                </c:pt>
                <c:pt idx="80">
                  <c:v>981.79200000000003</c:v>
                </c:pt>
                <c:pt idx="81">
                  <c:v>995.81759999999929</c:v>
                </c:pt>
                <c:pt idx="82">
                  <c:v>1009.8431999999997</c:v>
                </c:pt>
                <c:pt idx="83">
                  <c:v>1023.8688000000001</c:v>
                </c:pt>
                <c:pt idx="84">
                  <c:v>1037.894399999999</c:v>
                </c:pt>
                <c:pt idx="85">
                  <c:v>1051.92</c:v>
                </c:pt>
                <c:pt idx="86">
                  <c:v>1065.9456000000009</c:v>
                </c:pt>
                <c:pt idx="87">
                  <c:v>1079.9712</c:v>
                </c:pt>
                <c:pt idx="88">
                  <c:v>1093.9968000000001</c:v>
                </c:pt>
                <c:pt idx="89">
                  <c:v>1108.0223999999998</c:v>
                </c:pt>
                <c:pt idx="90">
                  <c:v>1122.048</c:v>
                </c:pt>
                <c:pt idx="91">
                  <c:v>1129.0608</c:v>
                </c:pt>
                <c:pt idx="92">
                  <c:v>1122.048</c:v>
                </c:pt>
                <c:pt idx="93">
                  <c:v>1108.0223999999998</c:v>
                </c:pt>
                <c:pt idx="94">
                  <c:v>1093.9968000000001</c:v>
                </c:pt>
                <c:pt idx="95">
                  <c:v>1079.9712</c:v>
                </c:pt>
                <c:pt idx="96">
                  <c:v>1065.9456000000009</c:v>
                </c:pt>
                <c:pt idx="97">
                  <c:v>1051.92</c:v>
                </c:pt>
                <c:pt idx="98">
                  <c:v>1037.894399999999</c:v>
                </c:pt>
                <c:pt idx="99">
                  <c:v>1023.8688000000001</c:v>
                </c:pt>
                <c:pt idx="100">
                  <c:v>1009.8431999999997</c:v>
                </c:pt>
                <c:pt idx="101">
                  <c:v>995.81759999999929</c:v>
                </c:pt>
                <c:pt idx="102">
                  <c:v>981.79200000000003</c:v>
                </c:pt>
                <c:pt idx="103">
                  <c:v>967.76640000000009</c:v>
                </c:pt>
                <c:pt idx="104">
                  <c:v>953.74080000000004</c:v>
                </c:pt>
                <c:pt idx="105">
                  <c:v>939.7152000000001</c:v>
                </c:pt>
                <c:pt idx="106">
                  <c:v>925.68960000000015</c:v>
                </c:pt>
                <c:pt idx="107">
                  <c:v>911.66399999999999</c:v>
                </c:pt>
                <c:pt idx="108">
                  <c:v>897.63840000000005</c:v>
                </c:pt>
                <c:pt idx="109">
                  <c:v>883.61280000000011</c:v>
                </c:pt>
                <c:pt idx="110">
                  <c:v>869.58719999999948</c:v>
                </c:pt>
              </c:numCache>
            </c:numRef>
          </c:val>
        </c:ser>
        <c:ser>
          <c:idx val="7"/>
          <c:order val="7"/>
          <c:tx>
            <c:strRef>
              <c:f>Electricity!$A$857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Electricity!$B$849:$DH$849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Electricity!$B$857:$DH$857</c:f>
              <c:numCache>
                <c:formatCode>_-* #,##0\ _€_-;\-* #,##0\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1.6042422000000001</c:v>
                </c:pt>
                <c:pt idx="4">
                  <c:v>14.760796000000004</c:v>
                </c:pt>
                <c:pt idx="5">
                  <c:v>12.833937600000002</c:v>
                </c:pt>
                <c:pt idx="6">
                  <c:v>14.340953000000001</c:v>
                </c:pt>
                <c:pt idx="7">
                  <c:v>14.420502200000007</c:v>
                </c:pt>
                <c:pt idx="8">
                  <c:v>14.102305400000001</c:v>
                </c:pt>
                <c:pt idx="9">
                  <c:v>14.950830200000008</c:v>
                </c:pt>
                <c:pt idx="10">
                  <c:v>16.740687199999989</c:v>
                </c:pt>
                <c:pt idx="11">
                  <c:v>17.474307600000003</c:v>
                </c:pt>
                <c:pt idx="12">
                  <c:v>25.133127800000004</c:v>
                </c:pt>
                <c:pt idx="13">
                  <c:v>43.349894599999971</c:v>
                </c:pt>
                <c:pt idx="14">
                  <c:v>50.468999999999866</c:v>
                </c:pt>
                <c:pt idx="15">
                  <c:v>53.087999999999781</c:v>
                </c:pt>
                <c:pt idx="16">
                  <c:v>54.842999999999911</c:v>
                </c:pt>
                <c:pt idx="17">
                  <c:v>62.13</c:v>
                </c:pt>
                <c:pt idx="18">
                  <c:v>68.419512194999683</c:v>
                </c:pt>
                <c:pt idx="19">
                  <c:v>70.129999999999839</c:v>
                </c:pt>
                <c:pt idx="20">
                  <c:v>70.129999999999839</c:v>
                </c:pt>
                <c:pt idx="21">
                  <c:v>70.129999999999839</c:v>
                </c:pt>
                <c:pt idx="22">
                  <c:v>77.142799999999838</c:v>
                </c:pt>
                <c:pt idx="23">
                  <c:v>88.433407999999844</c:v>
                </c:pt>
                <c:pt idx="24">
                  <c:v>99.724015999999864</c:v>
                </c:pt>
                <c:pt idx="25">
                  <c:v>141.80081599999983</c:v>
                </c:pt>
                <c:pt idx="26">
                  <c:v>209.82497599999988</c:v>
                </c:pt>
                <c:pt idx="27">
                  <c:v>265.36635199999961</c:v>
                </c:pt>
                <c:pt idx="28">
                  <c:v>349.51995199999965</c:v>
                </c:pt>
                <c:pt idx="29">
                  <c:v>447.69915199999969</c:v>
                </c:pt>
                <c:pt idx="30">
                  <c:v>559.90395199999989</c:v>
                </c:pt>
                <c:pt idx="31">
                  <c:v>700.15995199999998</c:v>
                </c:pt>
                <c:pt idx="32">
                  <c:v>840.41595199999949</c:v>
                </c:pt>
                <c:pt idx="33">
                  <c:v>980.67195199999992</c:v>
                </c:pt>
                <c:pt idx="34">
                  <c:v>1120.9279520000009</c:v>
                </c:pt>
                <c:pt idx="35">
                  <c:v>1191.1839519999999</c:v>
                </c:pt>
                <c:pt idx="36">
                  <c:v>1261.4399520000009</c:v>
                </c:pt>
                <c:pt idx="37">
                  <c:v>1331.695952</c:v>
                </c:pt>
                <c:pt idx="38">
                  <c:v>1401.9519520000001</c:v>
                </c:pt>
                <c:pt idx="39">
                  <c:v>1472.2079520000009</c:v>
                </c:pt>
                <c:pt idx="40">
                  <c:v>1542.4639520000001</c:v>
                </c:pt>
                <c:pt idx="41">
                  <c:v>1612.7199520000001</c:v>
                </c:pt>
                <c:pt idx="42">
                  <c:v>1682.9759520000011</c:v>
                </c:pt>
                <c:pt idx="43">
                  <c:v>1753.2319520000003</c:v>
                </c:pt>
                <c:pt idx="44">
                  <c:v>1819.362657882353</c:v>
                </c:pt>
                <c:pt idx="45">
                  <c:v>1885.4933637647061</c:v>
                </c:pt>
                <c:pt idx="46">
                  <c:v>1951.6240696470591</c:v>
                </c:pt>
                <c:pt idx="47">
                  <c:v>2017.754775529412</c:v>
                </c:pt>
                <c:pt idx="48">
                  <c:v>2083.8854814117631</c:v>
                </c:pt>
                <c:pt idx="49">
                  <c:v>2150.0161872941198</c:v>
                </c:pt>
                <c:pt idx="50">
                  <c:v>2216.1468931764707</c:v>
                </c:pt>
                <c:pt idx="51">
                  <c:v>2270.2890461176444</c:v>
                </c:pt>
                <c:pt idx="52">
                  <c:v>2321.0589110588244</c:v>
                </c:pt>
                <c:pt idx="53">
                  <c:v>2368.4564880000003</c:v>
                </c:pt>
                <c:pt idx="54">
                  <c:v>2412.4817769411802</c:v>
                </c:pt>
                <c:pt idx="55">
                  <c:v>2453.1347778823547</c:v>
                </c:pt>
                <c:pt idx="56">
                  <c:v>2490.4154908235319</c:v>
                </c:pt>
                <c:pt idx="57">
                  <c:v>2524.3239157647058</c:v>
                </c:pt>
                <c:pt idx="58">
                  <c:v>2554.8600527058829</c:v>
                </c:pt>
                <c:pt idx="59">
                  <c:v>2582.0239016470596</c:v>
                </c:pt>
                <c:pt idx="60">
                  <c:v>2605.8154625882389</c:v>
                </c:pt>
                <c:pt idx="61">
                  <c:v>2620.6142555294132</c:v>
                </c:pt>
                <c:pt idx="62">
                  <c:v>2632.8838324705921</c:v>
                </c:pt>
                <c:pt idx="63">
                  <c:v>2642.6241934117647</c:v>
                </c:pt>
                <c:pt idx="64">
                  <c:v>2649.8353383529434</c:v>
                </c:pt>
                <c:pt idx="65">
                  <c:v>2654.5172672941203</c:v>
                </c:pt>
                <c:pt idx="66">
                  <c:v>2656.6699802352946</c:v>
                </c:pt>
                <c:pt idx="67">
                  <c:v>2656.2934771764722</c:v>
                </c:pt>
                <c:pt idx="68">
                  <c:v>2654.2308301176463</c:v>
                </c:pt>
                <c:pt idx="69">
                  <c:v>2652.1681830588232</c:v>
                </c:pt>
                <c:pt idx="70">
                  <c:v>2650.1055360000032</c:v>
                </c:pt>
                <c:pt idx="71">
                  <c:v>2650.1055360000032</c:v>
                </c:pt>
                <c:pt idx="72">
                  <c:v>2650.1055360000032</c:v>
                </c:pt>
                <c:pt idx="73">
                  <c:v>2650.1055360000032</c:v>
                </c:pt>
                <c:pt idx="74">
                  <c:v>2650.1055360000032</c:v>
                </c:pt>
                <c:pt idx="75">
                  <c:v>2650.1055360000032</c:v>
                </c:pt>
                <c:pt idx="76">
                  <c:v>2650.1055360000032</c:v>
                </c:pt>
                <c:pt idx="77">
                  <c:v>2650.1055360000032</c:v>
                </c:pt>
                <c:pt idx="78">
                  <c:v>2650.1055360000032</c:v>
                </c:pt>
                <c:pt idx="79">
                  <c:v>2650.1055360000032</c:v>
                </c:pt>
                <c:pt idx="80">
                  <c:v>2650.1055360000032</c:v>
                </c:pt>
                <c:pt idx="81">
                  <c:v>2650.1055360000032</c:v>
                </c:pt>
                <c:pt idx="82">
                  <c:v>2643.0927360000028</c:v>
                </c:pt>
                <c:pt idx="83">
                  <c:v>2631.8021280000016</c:v>
                </c:pt>
                <c:pt idx="84">
                  <c:v>2620.5115200000023</c:v>
                </c:pt>
                <c:pt idx="85">
                  <c:v>2578.4347200000011</c:v>
                </c:pt>
                <c:pt idx="86">
                  <c:v>2510.4105600000012</c:v>
                </c:pt>
                <c:pt idx="87">
                  <c:v>2454.869184000001</c:v>
                </c:pt>
                <c:pt idx="88">
                  <c:v>2370.7155840000009</c:v>
                </c:pt>
                <c:pt idx="89">
                  <c:v>2272.5363840000009</c:v>
                </c:pt>
                <c:pt idx="90">
                  <c:v>2160.3315840000027</c:v>
                </c:pt>
                <c:pt idx="91">
                  <c:v>2020.0755840000011</c:v>
                </c:pt>
                <c:pt idx="92">
                  <c:v>1879.8195840000003</c:v>
                </c:pt>
                <c:pt idx="93">
                  <c:v>1739.5635840000009</c:v>
                </c:pt>
                <c:pt idx="94">
                  <c:v>1599.307584000001</c:v>
                </c:pt>
                <c:pt idx="95">
                  <c:v>1459.0515840000007</c:v>
                </c:pt>
                <c:pt idx="96">
                  <c:v>1318.7955840000011</c:v>
                </c:pt>
                <c:pt idx="97">
                  <c:v>1178.539584000001</c:v>
                </c:pt>
                <c:pt idx="98">
                  <c:v>1038.2835840000007</c:v>
                </c:pt>
                <c:pt idx="99">
                  <c:v>898.02758400000039</c:v>
                </c:pt>
                <c:pt idx="100">
                  <c:v>757.77158400000144</c:v>
                </c:pt>
                <c:pt idx="101">
                  <c:v>617.51558400000067</c:v>
                </c:pt>
                <c:pt idx="102">
                  <c:v>477.25958400000036</c:v>
                </c:pt>
                <c:pt idx="103">
                  <c:v>337.00358400000073</c:v>
                </c:pt>
                <c:pt idx="104">
                  <c:v>196.7475840000005</c:v>
                </c:pt>
                <c:pt idx="105">
                  <c:v>56.491584000000529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8"/>
          <c:order val="8"/>
          <c:tx>
            <c:strRef>
              <c:f>Electricity!$A$858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Electricity!$B$849:$DH$849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Electricity!$B$858:$DH$858</c:f>
              <c:numCache>
                <c:formatCode>_-* #,##0\ _€_-;\-* #,##0\ _€_-;_-* "-"??\ _€_-;_-@_-</c:formatCode>
                <c:ptCount val="111"/>
                <c:pt idx="0">
                  <c:v>6.3948717999999971</c:v>
                </c:pt>
                <c:pt idx="1">
                  <c:v>5.4137650000000024</c:v>
                </c:pt>
                <c:pt idx="2">
                  <c:v>6.403710600000001</c:v>
                </c:pt>
                <c:pt idx="3">
                  <c:v>6.2269345999999945</c:v>
                </c:pt>
                <c:pt idx="4">
                  <c:v>4.9453086000000024</c:v>
                </c:pt>
                <c:pt idx="5">
                  <c:v>7.6146261999999973</c:v>
                </c:pt>
                <c:pt idx="6">
                  <c:v>8.4012794</c:v>
                </c:pt>
                <c:pt idx="7">
                  <c:v>10.071812600000001</c:v>
                </c:pt>
                <c:pt idx="8">
                  <c:v>11.371116200000007</c:v>
                </c:pt>
                <c:pt idx="9">
                  <c:v>12.727871999999998</c:v>
                </c:pt>
                <c:pt idx="10">
                  <c:v>15.7684192</c:v>
                </c:pt>
                <c:pt idx="11">
                  <c:v>18.888515600000002</c:v>
                </c:pt>
                <c:pt idx="12">
                  <c:v>19.352552599999989</c:v>
                </c:pt>
                <c:pt idx="13">
                  <c:v>18.141637000000003</c:v>
                </c:pt>
                <c:pt idx="14">
                  <c:v>16.762784199999984</c:v>
                </c:pt>
                <c:pt idx="15">
                  <c:v>17.82344019999999</c:v>
                </c:pt>
                <c:pt idx="16">
                  <c:v>17.631759999999954</c:v>
                </c:pt>
                <c:pt idx="17">
                  <c:v>17.831779999999917</c:v>
                </c:pt>
                <c:pt idx="18">
                  <c:v>15.23072999999995</c:v>
                </c:pt>
                <c:pt idx="19">
                  <c:v>16.816179999999928</c:v>
                </c:pt>
                <c:pt idx="20">
                  <c:v>16.308488999999927</c:v>
                </c:pt>
                <c:pt idx="21">
                  <c:v>19.096813999999927</c:v>
                </c:pt>
                <c:pt idx="22">
                  <c:v>20.005708599999917</c:v>
                </c:pt>
                <c:pt idx="23">
                  <c:v>20.914603199999927</c:v>
                </c:pt>
                <c:pt idx="24">
                  <c:v>23.702928199999928</c:v>
                </c:pt>
                <c:pt idx="25">
                  <c:v>24.611822799999945</c:v>
                </c:pt>
                <c:pt idx="26">
                  <c:v>25.520717399999921</c:v>
                </c:pt>
                <c:pt idx="27">
                  <c:v>28.309042399999928</c:v>
                </c:pt>
                <c:pt idx="28">
                  <c:v>29.217936999999949</c:v>
                </c:pt>
                <c:pt idx="29">
                  <c:v>30.126831599999949</c:v>
                </c:pt>
                <c:pt idx="30">
                  <c:v>31.411612279999925</c:v>
                </c:pt>
                <c:pt idx="31">
                  <c:v>33.709041279999951</c:v>
                </c:pt>
                <c:pt idx="32">
                  <c:v>36.427238279999962</c:v>
                </c:pt>
                <c:pt idx="33">
                  <c:v>39.629318479999988</c:v>
                </c:pt>
                <c:pt idx="34">
                  <c:v>43.387864359999917</c:v>
                </c:pt>
                <c:pt idx="35">
                  <c:v>56.905773359999969</c:v>
                </c:pt>
                <c:pt idx="36">
                  <c:v>72.527522359999949</c:v>
                </c:pt>
                <c:pt idx="37">
                  <c:v>93.058231359999866</c:v>
                </c:pt>
                <c:pt idx="38">
                  <c:v>113.58894035999992</c:v>
                </c:pt>
                <c:pt idx="39">
                  <c:v>134.11964935999998</c:v>
                </c:pt>
                <c:pt idx="40">
                  <c:v>165.16955835999997</c:v>
                </c:pt>
                <c:pt idx="41">
                  <c:v>196.41942491</c:v>
                </c:pt>
                <c:pt idx="42">
                  <c:v>227.66929146000001</c:v>
                </c:pt>
                <c:pt idx="43">
                  <c:v>258.91915800999959</c:v>
                </c:pt>
                <c:pt idx="44">
                  <c:v>290.16902455999991</c:v>
                </c:pt>
                <c:pt idx="45">
                  <c:v>321.41889110999995</c:v>
                </c:pt>
                <c:pt idx="46">
                  <c:v>352.66875765999993</c:v>
                </c:pt>
                <c:pt idx="47">
                  <c:v>383.91862420999979</c:v>
                </c:pt>
                <c:pt idx="48">
                  <c:v>415.16849076</c:v>
                </c:pt>
                <c:pt idx="49">
                  <c:v>446.41835730999964</c:v>
                </c:pt>
                <c:pt idx="50">
                  <c:v>477.66822386000001</c:v>
                </c:pt>
                <c:pt idx="51">
                  <c:v>509.07195713499999</c:v>
                </c:pt>
                <c:pt idx="52">
                  <c:v>539.07313041000043</c:v>
                </c:pt>
                <c:pt idx="53">
                  <c:v>569.0743036849999</c:v>
                </c:pt>
                <c:pt idx="54">
                  <c:v>599.07547696000063</c:v>
                </c:pt>
                <c:pt idx="55">
                  <c:v>629.07665023499987</c:v>
                </c:pt>
                <c:pt idx="56">
                  <c:v>648.55862350999939</c:v>
                </c:pt>
                <c:pt idx="57">
                  <c:v>668.04059678499902</c:v>
                </c:pt>
                <c:pt idx="58">
                  <c:v>687.52257005999991</c:v>
                </c:pt>
                <c:pt idx="59">
                  <c:v>707.00454333499977</c:v>
                </c:pt>
                <c:pt idx="60">
                  <c:v>726.4865166099994</c:v>
                </c:pt>
                <c:pt idx="61">
                  <c:v>744.5659298849987</c:v>
                </c:pt>
                <c:pt idx="62">
                  <c:v>762.64534315999981</c:v>
                </c:pt>
                <c:pt idx="63">
                  <c:v>780.72475643499968</c:v>
                </c:pt>
                <c:pt idx="64">
                  <c:v>798.80416970999909</c:v>
                </c:pt>
                <c:pt idx="65">
                  <c:v>816.88358298499941</c:v>
                </c:pt>
                <c:pt idx="66">
                  <c:v>834.96299625999939</c:v>
                </c:pt>
                <c:pt idx="67">
                  <c:v>853.04240953499948</c:v>
                </c:pt>
                <c:pt idx="68">
                  <c:v>871.12182280999946</c:v>
                </c:pt>
                <c:pt idx="69">
                  <c:v>889.20123608499887</c:v>
                </c:pt>
                <c:pt idx="70">
                  <c:v>903.07296935999943</c:v>
                </c:pt>
                <c:pt idx="71">
                  <c:v>910.08576935999963</c:v>
                </c:pt>
                <c:pt idx="72">
                  <c:v>917.0985693599996</c:v>
                </c:pt>
                <c:pt idx="73">
                  <c:v>924.11136935999957</c:v>
                </c:pt>
                <c:pt idx="74">
                  <c:v>931.12416935999943</c:v>
                </c:pt>
                <c:pt idx="75">
                  <c:v>938.1369693599994</c:v>
                </c:pt>
                <c:pt idx="76">
                  <c:v>945.1497693599996</c:v>
                </c:pt>
                <c:pt idx="77">
                  <c:v>952.16256935999911</c:v>
                </c:pt>
                <c:pt idx="78">
                  <c:v>959.17536935999965</c:v>
                </c:pt>
                <c:pt idx="79">
                  <c:v>966.18816935999951</c:v>
                </c:pt>
                <c:pt idx="80">
                  <c:v>973.20096935999959</c:v>
                </c:pt>
                <c:pt idx="81">
                  <c:v>976.91775335999944</c:v>
                </c:pt>
                <c:pt idx="82">
                  <c:v>982.51396775999956</c:v>
                </c:pt>
                <c:pt idx="83">
                  <c:v>988.11018215999957</c:v>
                </c:pt>
                <c:pt idx="84">
                  <c:v>991.82696615999907</c:v>
                </c:pt>
                <c:pt idx="85">
                  <c:v>997.42318056000022</c:v>
                </c:pt>
                <c:pt idx="86">
                  <c:v>1002.7388829600004</c:v>
                </c:pt>
                <c:pt idx="87">
                  <c:v>1005.8946429599996</c:v>
                </c:pt>
                <c:pt idx="88">
                  <c:v>1010.6493213599996</c:v>
                </c:pt>
                <c:pt idx="89">
                  <c:v>1015.1234877599996</c:v>
                </c:pt>
                <c:pt idx="90">
                  <c:v>1018.9412560799992</c:v>
                </c:pt>
                <c:pt idx="91">
                  <c:v>1021.4658640799994</c:v>
                </c:pt>
                <c:pt idx="92">
                  <c:v>1023.28919208</c:v>
                </c:pt>
                <c:pt idx="93">
                  <c:v>1024.3481248799987</c:v>
                </c:pt>
                <c:pt idx="94">
                  <c:v>1024.5700799999997</c:v>
                </c:pt>
                <c:pt idx="95">
                  <c:v>1014.7521599999991</c:v>
                </c:pt>
                <c:pt idx="96">
                  <c:v>1002.5498879999998</c:v>
                </c:pt>
                <c:pt idx="97">
                  <c:v>985.15814399999988</c:v>
                </c:pt>
                <c:pt idx="98">
                  <c:v>967.4858879999997</c:v>
                </c:pt>
                <c:pt idx="99">
                  <c:v>949.53311999999949</c:v>
                </c:pt>
                <c:pt idx="100">
                  <c:v>920.78063999999983</c:v>
                </c:pt>
                <c:pt idx="101">
                  <c:v>891.74764799999946</c:v>
                </c:pt>
                <c:pt idx="102">
                  <c:v>862.43414399999949</c:v>
                </c:pt>
                <c:pt idx="103">
                  <c:v>832.84012799999903</c:v>
                </c:pt>
                <c:pt idx="104">
                  <c:v>802.9655999999992</c:v>
                </c:pt>
                <c:pt idx="105">
                  <c:v>772.81055999999921</c:v>
                </c:pt>
                <c:pt idx="106">
                  <c:v>742.37500799999941</c:v>
                </c:pt>
                <c:pt idx="107">
                  <c:v>711.65894399999979</c:v>
                </c:pt>
                <c:pt idx="108">
                  <c:v>680.66236799999933</c:v>
                </c:pt>
                <c:pt idx="109">
                  <c:v>649.3852799999994</c:v>
                </c:pt>
                <c:pt idx="110">
                  <c:v>617.8276799999993</c:v>
                </c:pt>
              </c:numCache>
            </c:numRef>
          </c:val>
        </c:ser>
        <c:ser>
          <c:idx val="9"/>
          <c:order val="9"/>
          <c:tx>
            <c:strRef>
              <c:f>Electricity!$A$859</c:f>
              <c:strCache>
                <c:ptCount val="1"/>
                <c:pt idx="0">
                  <c:v>Rest of Asia Pacific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Electricity!$B$849:$DH$849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Electricity!$B$859:$DH$859</c:f>
              <c:numCache>
                <c:formatCode>_-* #,##0\ _€_-;\-* #,##0\ _€_-;_-* "-"??\ _€_-;_-@_-</c:formatCode>
                <c:ptCount val="111"/>
                <c:pt idx="0">
                  <c:v>86.181594599999841</c:v>
                </c:pt>
                <c:pt idx="1">
                  <c:v>92.030758599999757</c:v>
                </c:pt>
                <c:pt idx="2">
                  <c:v>90.93873359999975</c:v>
                </c:pt>
                <c:pt idx="3">
                  <c:v>92.911204999999882</c:v>
                </c:pt>
                <c:pt idx="4">
                  <c:v>94.121440800000059</c:v>
                </c:pt>
                <c:pt idx="5">
                  <c:v>102.87500779999966</c:v>
                </c:pt>
                <c:pt idx="6">
                  <c:v>112.05128856000006</c:v>
                </c:pt>
                <c:pt idx="7">
                  <c:v>113.81668239999863</c:v>
                </c:pt>
                <c:pt idx="8">
                  <c:v>126.92277306000045</c:v>
                </c:pt>
                <c:pt idx="9">
                  <c:v>141.57785940000116</c:v>
                </c:pt>
                <c:pt idx="10">
                  <c:v>148.43094612000169</c:v>
                </c:pt>
                <c:pt idx="11">
                  <c:v>149.72349299999792</c:v>
                </c:pt>
                <c:pt idx="12">
                  <c:v>160.57377007099996</c:v>
                </c:pt>
                <c:pt idx="13">
                  <c:v>170.47721096100133</c:v>
                </c:pt>
                <c:pt idx="14">
                  <c:v>172.62247680000087</c:v>
                </c:pt>
                <c:pt idx="15">
                  <c:v>189.45600799999954</c:v>
                </c:pt>
                <c:pt idx="16">
                  <c:v>191.36749799999717</c:v>
                </c:pt>
                <c:pt idx="17">
                  <c:v>185.99316000000033</c:v>
                </c:pt>
                <c:pt idx="18">
                  <c:v>193.68485999999714</c:v>
                </c:pt>
                <c:pt idx="19">
                  <c:v>192.19647800000101</c:v>
                </c:pt>
                <c:pt idx="20">
                  <c:v>185.74031600000106</c:v>
                </c:pt>
                <c:pt idx="21">
                  <c:v>179.28415400000102</c:v>
                </c:pt>
                <c:pt idx="22">
                  <c:v>172.82799200000127</c:v>
                </c:pt>
                <c:pt idx="23">
                  <c:v>173.10411800000131</c:v>
                </c:pt>
                <c:pt idx="24">
                  <c:v>180.11253200000138</c:v>
                </c:pt>
                <c:pt idx="25">
                  <c:v>183.05352200000138</c:v>
                </c:pt>
                <c:pt idx="26">
                  <c:v>185.99451200000152</c:v>
                </c:pt>
                <c:pt idx="27">
                  <c:v>179.53835000000163</c:v>
                </c:pt>
                <c:pt idx="28">
                  <c:v>183.60138800000169</c:v>
                </c:pt>
                <c:pt idx="29">
                  <c:v>188.71634600000181</c:v>
                </c:pt>
                <c:pt idx="30">
                  <c:v>194.9884160000021</c:v>
                </c:pt>
                <c:pt idx="31">
                  <c:v>202.53330920000198</c:v>
                </c:pt>
                <c:pt idx="32">
                  <c:v>211.47830792000207</c:v>
                </c:pt>
                <c:pt idx="33">
                  <c:v>221.85286592000216</c:v>
                </c:pt>
                <c:pt idx="34">
                  <c:v>240.64278392000213</c:v>
                </c:pt>
                <c:pt idx="35">
                  <c:v>264.48806192000211</c:v>
                </c:pt>
                <c:pt idx="36">
                  <c:v>295.90869992000228</c:v>
                </c:pt>
                <c:pt idx="37">
                  <c:v>327.32933792000233</c:v>
                </c:pt>
                <c:pt idx="38">
                  <c:v>358.74997592000267</c:v>
                </c:pt>
                <c:pt idx="39">
                  <c:v>390.17061392000267</c:v>
                </c:pt>
                <c:pt idx="40">
                  <c:v>421.59125192000255</c:v>
                </c:pt>
                <c:pt idx="41">
                  <c:v>456.63719812000267</c:v>
                </c:pt>
                <c:pt idx="42">
                  <c:v>491.68314432000261</c:v>
                </c:pt>
                <c:pt idx="43">
                  <c:v>526.72909052000296</c:v>
                </c:pt>
                <c:pt idx="44">
                  <c:v>561.77503672000296</c:v>
                </c:pt>
                <c:pt idx="45">
                  <c:v>596.82098292000251</c:v>
                </c:pt>
                <c:pt idx="46">
                  <c:v>631.86692912000137</c:v>
                </c:pt>
                <c:pt idx="47">
                  <c:v>666.91287532000183</c:v>
                </c:pt>
                <c:pt idx="48">
                  <c:v>701.95882152000172</c:v>
                </c:pt>
                <c:pt idx="49">
                  <c:v>737.00476772000161</c:v>
                </c:pt>
                <c:pt idx="50">
                  <c:v>772.0507139200015</c:v>
                </c:pt>
                <c:pt idx="51">
                  <c:v>808.51208702000145</c:v>
                </c:pt>
                <c:pt idx="52">
                  <c:v>844.9734601200015</c:v>
                </c:pt>
                <c:pt idx="53">
                  <c:v>881.43483322000191</c:v>
                </c:pt>
                <c:pt idx="54">
                  <c:v>917.89620632000128</c:v>
                </c:pt>
                <c:pt idx="55">
                  <c:v>954.35757942000077</c:v>
                </c:pt>
                <c:pt idx="56">
                  <c:v>990.81895252000152</c:v>
                </c:pt>
                <c:pt idx="57">
                  <c:v>1027.2803256200009</c:v>
                </c:pt>
                <c:pt idx="58">
                  <c:v>1063.7416987200011</c:v>
                </c:pt>
                <c:pt idx="59">
                  <c:v>1100.2030718200012</c:v>
                </c:pt>
                <c:pt idx="60">
                  <c:v>1136.6644449199994</c:v>
                </c:pt>
                <c:pt idx="61">
                  <c:v>1172.3682820200008</c:v>
                </c:pt>
                <c:pt idx="62">
                  <c:v>1207.3145831200011</c:v>
                </c:pt>
                <c:pt idx="63">
                  <c:v>1241.5033482199988</c:v>
                </c:pt>
                <c:pt idx="64">
                  <c:v>1274.9345773200014</c:v>
                </c:pt>
                <c:pt idx="65">
                  <c:v>1307.6082704200003</c:v>
                </c:pt>
                <c:pt idx="66">
                  <c:v>1339.5244275199993</c:v>
                </c:pt>
                <c:pt idx="67">
                  <c:v>1370.6830486199983</c:v>
                </c:pt>
                <c:pt idx="68">
                  <c:v>1401.0841337200002</c:v>
                </c:pt>
                <c:pt idx="69">
                  <c:v>1430.7276828200011</c:v>
                </c:pt>
                <c:pt idx="70">
                  <c:v>1459.6136959200001</c:v>
                </c:pt>
                <c:pt idx="71">
                  <c:v>1489.1575999199999</c:v>
                </c:pt>
                <c:pt idx="72">
                  <c:v>1517.9439679200009</c:v>
                </c:pt>
                <c:pt idx="73">
                  <c:v>1545.9727999200011</c:v>
                </c:pt>
                <c:pt idx="74">
                  <c:v>1573.2440959200001</c:v>
                </c:pt>
                <c:pt idx="75">
                  <c:v>1599.757855920001</c:v>
                </c:pt>
                <c:pt idx="76">
                  <c:v>1625.5140799200001</c:v>
                </c:pt>
                <c:pt idx="77">
                  <c:v>1650.5127679200011</c:v>
                </c:pt>
                <c:pt idx="78">
                  <c:v>1674.7539199199996</c:v>
                </c:pt>
                <c:pt idx="79">
                  <c:v>1698.2375359200009</c:v>
                </c:pt>
                <c:pt idx="80">
                  <c:v>1720.9636159200011</c:v>
                </c:pt>
                <c:pt idx="81">
                  <c:v>1742.9321599200011</c:v>
                </c:pt>
                <c:pt idx="82">
                  <c:v>1764.1431679200005</c:v>
                </c:pt>
                <c:pt idx="83">
                  <c:v>1777.8643519200002</c:v>
                </c:pt>
                <c:pt idx="84">
                  <c:v>1784.0957119200009</c:v>
                </c:pt>
                <c:pt idx="85">
                  <c:v>1793.6369599200011</c:v>
                </c:pt>
                <c:pt idx="86">
                  <c:v>1802.4206719200017</c:v>
                </c:pt>
                <c:pt idx="87">
                  <c:v>1819.8439999200002</c:v>
                </c:pt>
                <c:pt idx="88">
                  <c:v>1825.9905919200014</c:v>
                </c:pt>
                <c:pt idx="89">
                  <c:v>1830.3277279200011</c:v>
                </c:pt>
                <c:pt idx="90">
                  <c:v>1832.7502159200003</c:v>
                </c:pt>
                <c:pt idx="91">
                  <c:v>1833.1423447199991</c:v>
                </c:pt>
                <c:pt idx="92">
                  <c:v>1831.3768320000004</c:v>
                </c:pt>
                <c:pt idx="93">
                  <c:v>1827.4242239999999</c:v>
                </c:pt>
                <c:pt idx="94">
                  <c:v>1814.29872</c:v>
                </c:pt>
                <c:pt idx="95">
                  <c:v>1792.0003199999996</c:v>
                </c:pt>
                <c:pt idx="96">
                  <c:v>1760.5290239999999</c:v>
                </c:pt>
                <c:pt idx="97">
                  <c:v>1728.3001920000002</c:v>
                </c:pt>
                <c:pt idx="98">
                  <c:v>1695.3138239999998</c:v>
                </c:pt>
                <c:pt idx="99">
                  <c:v>1661.5699199999999</c:v>
                </c:pt>
                <c:pt idx="100">
                  <c:v>1627.0684799999999</c:v>
                </c:pt>
                <c:pt idx="101">
                  <c:v>1589.5368960000001</c:v>
                </c:pt>
                <c:pt idx="102">
                  <c:v>1551.4194841599999</c:v>
                </c:pt>
                <c:pt idx="103">
                  <c:v>1512.7378595072009</c:v>
                </c:pt>
                <c:pt idx="104">
                  <c:v>1473.5130067988478</c:v>
                </c:pt>
                <c:pt idx="105">
                  <c:v>1433.7652970870267</c:v>
                </c:pt>
                <c:pt idx="106">
                  <c:v>1393.5145038729595</c:v>
                </c:pt>
                <c:pt idx="107">
                  <c:v>1352.77981886062</c:v>
                </c:pt>
                <c:pt idx="108">
                  <c:v>1311.5798673192251</c:v>
                </c:pt>
                <c:pt idx="109">
                  <c:v>1269.932723063941</c:v>
                </c:pt>
                <c:pt idx="110">
                  <c:v>1227.855923063941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679168"/>
        <c:axId val="112697344"/>
      </c:areaChart>
      <c:catAx>
        <c:axId val="11267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269734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269734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b="1"/>
                  <a:t>TWh</a:t>
                </a:r>
              </a:p>
            </c:rich>
          </c:tx>
          <c:layout>
            <c:manualLayout>
              <c:xMode val="edge"/>
              <c:yMode val="edge"/>
              <c:x val="2.5039123630672996E-2"/>
              <c:y val="0.54248803266839185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2679168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777777777779022"/>
          <c:y val="0.27072364093446138"/>
          <c:w val="0.2112676056338029"/>
          <c:h val="0.5510302651374534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Cumulative Uranium Demand</a:t>
            </a:r>
          </a:p>
        </c:rich>
      </c:tx>
      <c:layout>
        <c:manualLayout>
          <c:xMode val="edge"/>
          <c:yMode val="edge"/>
          <c:x val="0.21602288984263598"/>
          <c:y val="4.634146341463414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035512127249154"/>
          <c:y val="0.18949153414647027"/>
          <c:w val="0.56454194731682661"/>
          <c:h val="0.60448021203231961"/>
        </c:manualLayout>
      </c:layout>
      <c:areaChart>
        <c:grouping val="stacked"/>
        <c:varyColors val="0"/>
        <c:ser>
          <c:idx val="0"/>
          <c:order val="0"/>
          <c:tx>
            <c:strRef>
              <c:f>Nuclear!$A$703</c:f>
              <c:strCache>
                <c:ptCount val="1"/>
                <c:pt idx="0">
                  <c:v>Old Nuclear plants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Nuclear!$V$702:$EB$702</c:f>
              <c:numCache>
                <c:formatCode>0</c:formatCode>
                <c:ptCount val="1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  <c:pt idx="91">
                  <c:v>2101</c:v>
                </c:pt>
                <c:pt idx="92">
                  <c:v>2102</c:v>
                </c:pt>
                <c:pt idx="93">
                  <c:v>2103</c:v>
                </c:pt>
                <c:pt idx="94">
                  <c:v>2104</c:v>
                </c:pt>
                <c:pt idx="95">
                  <c:v>2105</c:v>
                </c:pt>
                <c:pt idx="96">
                  <c:v>2106</c:v>
                </c:pt>
                <c:pt idx="97">
                  <c:v>2107</c:v>
                </c:pt>
                <c:pt idx="98">
                  <c:v>2108</c:v>
                </c:pt>
                <c:pt idx="99">
                  <c:v>2109</c:v>
                </c:pt>
                <c:pt idx="100">
                  <c:v>2110</c:v>
                </c:pt>
                <c:pt idx="101">
                  <c:v>2111</c:v>
                </c:pt>
                <c:pt idx="102">
                  <c:v>2112</c:v>
                </c:pt>
                <c:pt idx="103">
                  <c:v>2113</c:v>
                </c:pt>
                <c:pt idx="104">
                  <c:v>2114</c:v>
                </c:pt>
                <c:pt idx="105">
                  <c:v>2115</c:v>
                </c:pt>
                <c:pt idx="106">
                  <c:v>2116</c:v>
                </c:pt>
                <c:pt idx="107">
                  <c:v>2117</c:v>
                </c:pt>
                <c:pt idx="108">
                  <c:v>2118</c:v>
                </c:pt>
                <c:pt idx="109">
                  <c:v>2119</c:v>
                </c:pt>
                <c:pt idx="110">
                  <c:v>2120</c:v>
                </c:pt>
              </c:numCache>
            </c:numRef>
          </c:cat>
          <c:val>
            <c:numRef>
              <c:f>Nuclear!$V$703:$EB$703</c:f>
              <c:numCache>
                <c:formatCode>0</c:formatCode>
                <c:ptCount val="111"/>
                <c:pt idx="0">
                  <c:v>114621.3932555887</c:v>
                </c:pt>
                <c:pt idx="1">
                  <c:v>167969.29474488558</c:v>
                </c:pt>
                <c:pt idx="2">
                  <c:v>218818.86419460888</c:v>
                </c:pt>
                <c:pt idx="3">
                  <c:v>267269.29272135324</c:v>
                </c:pt>
                <c:pt idx="4">
                  <c:v>313413.68977919902</c:v>
                </c:pt>
                <c:pt idx="5">
                  <c:v>357339.58379810787</c:v>
                </c:pt>
                <c:pt idx="6">
                  <c:v>399129.37161359936</c:v>
                </c:pt>
                <c:pt idx="7">
                  <c:v>438860.72289343557</c:v>
                </c:pt>
                <c:pt idx="8">
                  <c:v>476606.94490372291</c:v>
                </c:pt>
                <c:pt idx="9">
                  <c:v>512421.83383292262</c:v>
                </c:pt>
                <c:pt idx="10">
                  <c:v>546966.97269535996</c:v>
                </c:pt>
                <c:pt idx="11">
                  <c:v>580242.36149103614</c:v>
                </c:pt>
                <c:pt idx="12">
                  <c:v>612248.00021994859</c:v>
                </c:pt>
                <c:pt idx="13">
                  <c:v>642983.88888210023</c:v>
                </c:pt>
                <c:pt idx="14">
                  <c:v>672450.02747748885</c:v>
                </c:pt>
                <c:pt idx="15">
                  <c:v>700646.41600611655</c:v>
                </c:pt>
                <c:pt idx="16">
                  <c:v>727573.05446798075</c:v>
                </c:pt>
                <c:pt idx="17">
                  <c:v>753229.94286308344</c:v>
                </c:pt>
                <c:pt idx="18">
                  <c:v>777617.08119142393</c:v>
                </c:pt>
                <c:pt idx="19">
                  <c:v>800734.46945300302</c:v>
                </c:pt>
                <c:pt idx="20">
                  <c:v>822582.1076478191</c:v>
                </c:pt>
                <c:pt idx="21">
                  <c:v>843228.7712619903</c:v>
                </c:pt>
                <c:pt idx="22">
                  <c:v>862674.46029551711</c:v>
                </c:pt>
                <c:pt idx="23">
                  <c:v>880919.17474839662</c:v>
                </c:pt>
                <c:pt idx="24">
                  <c:v>897888.74484345736</c:v>
                </c:pt>
                <c:pt idx="25">
                  <c:v>913583.1705806962</c:v>
                </c:pt>
                <c:pt idx="26">
                  <c:v>928002.45196011418</c:v>
                </c:pt>
                <c:pt idx="27">
                  <c:v>941146.58898171003</c:v>
                </c:pt>
                <c:pt idx="28">
                  <c:v>953015.58164548513</c:v>
                </c:pt>
                <c:pt idx="29">
                  <c:v>963609.42995143915</c:v>
                </c:pt>
                <c:pt idx="30">
                  <c:v>972928.13389957207</c:v>
                </c:pt>
                <c:pt idx="31">
                  <c:v>981780.90265029843</c:v>
                </c:pt>
                <c:pt idx="32">
                  <c:v>990167.73620361765</c:v>
                </c:pt>
                <c:pt idx="33">
                  <c:v>998088.6345595303</c:v>
                </c:pt>
                <c:pt idx="34">
                  <c:v>1005543.5977180363</c:v>
                </c:pt>
                <c:pt idx="35">
                  <c:v>1012532.6256791364</c:v>
                </c:pt>
                <c:pt idx="36">
                  <c:v>1019055.7184428293</c:v>
                </c:pt>
                <c:pt idx="37">
                  <c:v>1025112.8760091156</c:v>
                </c:pt>
                <c:pt idx="38">
                  <c:v>1030704.0983779953</c:v>
                </c:pt>
                <c:pt idx="39">
                  <c:v>1035829.3855494679</c:v>
                </c:pt>
                <c:pt idx="40">
                  <c:v>1040488.7375235347</c:v>
                </c:pt>
                <c:pt idx="41">
                  <c:v>1044682.154300194</c:v>
                </c:pt>
                <c:pt idx="42">
                  <c:v>1048409.6358794476</c:v>
                </c:pt>
                <c:pt idx="43">
                  <c:v>1051671.1822612949</c:v>
                </c:pt>
                <c:pt idx="44">
                  <c:v>1054466.7934457338</c:v>
                </c:pt>
                <c:pt idx="45">
                  <c:v>1056796.469432767</c:v>
                </c:pt>
                <c:pt idx="46">
                  <c:v>1058660.2102223926</c:v>
                </c:pt>
                <c:pt idx="47">
                  <c:v>1060058.0158146133</c:v>
                </c:pt>
                <c:pt idx="48">
                  <c:v>1060989.8862094271</c:v>
                </c:pt>
                <c:pt idx="49">
                  <c:v>1061455.8214068338</c:v>
                </c:pt>
                <c:pt idx="50">
                  <c:v>1061455.8214068338</c:v>
                </c:pt>
                <c:pt idx="51">
                  <c:v>1061455.8214068338</c:v>
                </c:pt>
                <c:pt idx="52">
                  <c:v>1061455.8214068338</c:v>
                </c:pt>
                <c:pt idx="53">
                  <c:v>1061455.8214068338</c:v>
                </c:pt>
                <c:pt idx="54">
                  <c:v>1061455.8214068338</c:v>
                </c:pt>
                <c:pt idx="55">
                  <c:v>1061455.8214068338</c:v>
                </c:pt>
                <c:pt idx="56">
                  <c:v>1061455.8214068338</c:v>
                </c:pt>
                <c:pt idx="57">
                  <c:v>1061455.8214068338</c:v>
                </c:pt>
                <c:pt idx="58">
                  <c:v>1061455.8214068338</c:v>
                </c:pt>
                <c:pt idx="59">
                  <c:v>1061455.8214068338</c:v>
                </c:pt>
                <c:pt idx="60">
                  <c:v>1061455.8214068338</c:v>
                </c:pt>
                <c:pt idx="61">
                  <c:v>1061455.8214068338</c:v>
                </c:pt>
                <c:pt idx="62">
                  <c:v>1061455.8214068338</c:v>
                </c:pt>
                <c:pt idx="63">
                  <c:v>1061455.8214068338</c:v>
                </c:pt>
                <c:pt idx="64">
                  <c:v>1061455.8214068338</c:v>
                </c:pt>
                <c:pt idx="65">
                  <c:v>1061455.8214068338</c:v>
                </c:pt>
                <c:pt idx="66">
                  <c:v>1061455.8214068338</c:v>
                </c:pt>
                <c:pt idx="67">
                  <c:v>1061455.8214068338</c:v>
                </c:pt>
                <c:pt idx="68">
                  <c:v>1061455.8214068338</c:v>
                </c:pt>
                <c:pt idx="69">
                  <c:v>1061455.8214068338</c:v>
                </c:pt>
                <c:pt idx="70">
                  <c:v>1061455.8214068338</c:v>
                </c:pt>
                <c:pt idx="71">
                  <c:v>1061455.8214068338</c:v>
                </c:pt>
                <c:pt idx="72">
                  <c:v>1061455.8214068338</c:v>
                </c:pt>
                <c:pt idx="73">
                  <c:v>1061455.8214068338</c:v>
                </c:pt>
                <c:pt idx="74">
                  <c:v>1061455.8214068338</c:v>
                </c:pt>
                <c:pt idx="75">
                  <c:v>1061455.8214068338</c:v>
                </c:pt>
                <c:pt idx="76">
                  <c:v>1061455.8214068338</c:v>
                </c:pt>
                <c:pt idx="77">
                  <c:v>1061455.8214068338</c:v>
                </c:pt>
                <c:pt idx="78">
                  <c:v>1061455.8214068338</c:v>
                </c:pt>
                <c:pt idx="79">
                  <c:v>1061455.8214068338</c:v>
                </c:pt>
                <c:pt idx="80">
                  <c:v>1061455.8214068338</c:v>
                </c:pt>
                <c:pt idx="81">
                  <c:v>1061455.8214068338</c:v>
                </c:pt>
                <c:pt idx="82">
                  <c:v>1061455.8214068338</c:v>
                </c:pt>
                <c:pt idx="83">
                  <c:v>1061455.8214068338</c:v>
                </c:pt>
                <c:pt idx="84">
                  <c:v>1061455.8214068338</c:v>
                </c:pt>
                <c:pt idx="85">
                  <c:v>1061455.8214068338</c:v>
                </c:pt>
                <c:pt idx="86">
                  <c:v>1061455.8214068338</c:v>
                </c:pt>
                <c:pt idx="87">
                  <c:v>1061455.8214068338</c:v>
                </c:pt>
                <c:pt idx="88">
                  <c:v>1061455.8214068338</c:v>
                </c:pt>
                <c:pt idx="89">
                  <c:v>1061455.8214068338</c:v>
                </c:pt>
                <c:pt idx="90">
                  <c:v>1061455.8214068338</c:v>
                </c:pt>
                <c:pt idx="91">
                  <c:v>1061455.8214068338</c:v>
                </c:pt>
                <c:pt idx="92">
                  <c:v>1061455.8214068338</c:v>
                </c:pt>
                <c:pt idx="93">
                  <c:v>1061455.8214068338</c:v>
                </c:pt>
                <c:pt idx="94">
                  <c:v>1061455.8214068338</c:v>
                </c:pt>
                <c:pt idx="95">
                  <c:v>1061455.8214068338</c:v>
                </c:pt>
                <c:pt idx="96">
                  <c:v>1061455.8214068338</c:v>
                </c:pt>
                <c:pt idx="97">
                  <c:v>1061455.8214068338</c:v>
                </c:pt>
                <c:pt idx="98">
                  <c:v>1061455.8214068338</c:v>
                </c:pt>
                <c:pt idx="99">
                  <c:v>1061455.8214068338</c:v>
                </c:pt>
                <c:pt idx="100">
                  <c:v>1061455.8214068338</c:v>
                </c:pt>
                <c:pt idx="101">
                  <c:v>1061455.8214068338</c:v>
                </c:pt>
                <c:pt idx="102">
                  <c:v>1061455.8214068338</c:v>
                </c:pt>
                <c:pt idx="103">
                  <c:v>1061455.8214068338</c:v>
                </c:pt>
                <c:pt idx="104">
                  <c:v>1061455.8214068338</c:v>
                </c:pt>
                <c:pt idx="105">
                  <c:v>1061455.8214068338</c:v>
                </c:pt>
                <c:pt idx="106">
                  <c:v>1061455.8214068338</c:v>
                </c:pt>
                <c:pt idx="107">
                  <c:v>1061455.8214068338</c:v>
                </c:pt>
                <c:pt idx="108">
                  <c:v>1061455.8214068338</c:v>
                </c:pt>
                <c:pt idx="109">
                  <c:v>1061455.8214068338</c:v>
                </c:pt>
                <c:pt idx="110">
                  <c:v>1061455.8214068338</c:v>
                </c:pt>
              </c:numCache>
            </c:numRef>
          </c:val>
        </c:ser>
        <c:ser>
          <c:idx val="1"/>
          <c:order val="1"/>
          <c:tx>
            <c:strRef>
              <c:f>Nuclear!$A$704</c:f>
              <c:strCache>
                <c:ptCount val="1"/>
                <c:pt idx="0">
                  <c:v>New LWR plants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Nuclear!$V$702:$EB$702</c:f>
              <c:numCache>
                <c:formatCode>0</c:formatCode>
                <c:ptCount val="1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  <c:pt idx="91">
                  <c:v>2101</c:v>
                </c:pt>
                <c:pt idx="92">
                  <c:v>2102</c:v>
                </c:pt>
                <c:pt idx="93">
                  <c:v>2103</c:v>
                </c:pt>
                <c:pt idx="94">
                  <c:v>2104</c:v>
                </c:pt>
                <c:pt idx="95">
                  <c:v>2105</c:v>
                </c:pt>
                <c:pt idx="96">
                  <c:v>2106</c:v>
                </c:pt>
                <c:pt idx="97">
                  <c:v>2107</c:v>
                </c:pt>
                <c:pt idx="98">
                  <c:v>2108</c:v>
                </c:pt>
                <c:pt idx="99">
                  <c:v>2109</c:v>
                </c:pt>
                <c:pt idx="100">
                  <c:v>2110</c:v>
                </c:pt>
                <c:pt idx="101">
                  <c:v>2111</c:v>
                </c:pt>
                <c:pt idx="102">
                  <c:v>2112</c:v>
                </c:pt>
                <c:pt idx="103">
                  <c:v>2113</c:v>
                </c:pt>
                <c:pt idx="104">
                  <c:v>2114</c:v>
                </c:pt>
                <c:pt idx="105">
                  <c:v>2115</c:v>
                </c:pt>
                <c:pt idx="106">
                  <c:v>2116</c:v>
                </c:pt>
                <c:pt idx="107">
                  <c:v>2117</c:v>
                </c:pt>
                <c:pt idx="108">
                  <c:v>2118</c:v>
                </c:pt>
                <c:pt idx="109">
                  <c:v>2119</c:v>
                </c:pt>
                <c:pt idx="110">
                  <c:v>2120</c:v>
                </c:pt>
              </c:numCache>
            </c:numRef>
          </c:cat>
          <c:val>
            <c:numRef>
              <c:f>Nuclear!$V$704:$EB$704</c:f>
              <c:numCache>
                <c:formatCode>0</c:formatCode>
                <c:ptCount val="111"/>
                <c:pt idx="0">
                  <c:v>0</c:v>
                </c:pt>
                <c:pt idx="1">
                  <c:v>143.89422040164541</c:v>
                </c:pt>
                <c:pt idx="2">
                  <c:v>621.8901411669915</c:v>
                </c:pt>
                <c:pt idx="3">
                  <c:v>1479.2239693085312</c:v>
                </c:pt>
                <c:pt idx="4">
                  <c:v>3088.8790021697523</c:v>
                </c:pt>
                <c:pt idx="5">
                  <c:v>5884.5843007966305</c:v>
                </c:pt>
                <c:pt idx="6">
                  <c:v>10116.86228783455</c:v>
                </c:pt>
                <c:pt idx="7">
                  <c:v>15774.727027294753</c:v>
                </c:pt>
                <c:pt idx="8">
                  <c:v>23896.205863107578</c:v>
                </c:pt>
                <c:pt idx="9">
                  <c:v>35174.612906831826</c:v>
                </c:pt>
                <c:pt idx="10">
                  <c:v>50208.766808293862</c:v>
                </c:pt>
                <c:pt idx="11">
                  <c:v>70013.886528634306</c:v>
                </c:pt>
                <c:pt idx="12">
                  <c:v>95102.611383822019</c:v>
                </c:pt>
                <c:pt idx="13">
                  <c:v>125719.73926221047</c:v>
                </c:pt>
                <c:pt idx="14">
                  <c:v>162218.47339110056</c:v>
                </c:pt>
                <c:pt idx="15">
                  <c:v>205265.68701132303</c:v>
                </c:pt>
                <c:pt idx="16">
                  <c:v>255238.34851464862</c:v>
                </c:pt>
                <c:pt idx="17">
                  <c:v>312211.8515794315</c:v>
                </c:pt>
                <c:pt idx="18">
                  <c:v>376186.1962056717</c:v>
                </c:pt>
                <c:pt idx="19">
                  <c:v>447161.38239336922</c:v>
                </c:pt>
                <c:pt idx="20">
                  <c:v>525298.96802471241</c:v>
                </c:pt>
                <c:pt idx="21">
                  <c:v>610598.95309969853</c:v>
                </c:pt>
                <c:pt idx="22">
                  <c:v>703061.33761833049</c:v>
                </c:pt>
                <c:pt idx="23">
                  <c:v>802686.12158060702</c:v>
                </c:pt>
                <c:pt idx="24">
                  <c:v>909473.30498652882</c:v>
                </c:pt>
                <c:pt idx="25">
                  <c:v>1023422.8878360945</c:v>
                </c:pt>
                <c:pt idx="26">
                  <c:v>1144534.8701293054</c:v>
                </c:pt>
                <c:pt idx="27">
                  <c:v>1272809.2518661609</c:v>
                </c:pt>
                <c:pt idx="28">
                  <c:v>1408246.0330466626</c:v>
                </c:pt>
                <c:pt idx="29">
                  <c:v>1550845.213670807</c:v>
                </c:pt>
                <c:pt idx="30">
                  <c:v>1700606.7937385971</c:v>
                </c:pt>
                <c:pt idx="31">
                  <c:v>1856453.7207021145</c:v>
                </c:pt>
                <c:pt idx="32">
                  <c:v>2018209.3579435041</c:v>
                </c:pt>
                <c:pt idx="33">
                  <c:v>2185744.4591570082</c:v>
                </c:pt>
                <c:pt idx="34">
                  <c:v>2358916.8534063119</c:v>
                </c:pt>
                <c:pt idx="35">
                  <c:v>2537386.1920862701</c:v>
                </c:pt>
                <c:pt idx="36">
                  <c:v>2720853.0545885628</c:v>
                </c:pt>
                <c:pt idx="37">
                  <c:v>2909179.5781870475</c:v>
                </c:pt>
                <c:pt idx="38">
                  <c:v>3102227.9001556002</c:v>
                </c:pt>
                <c:pt idx="39">
                  <c:v>3299860.1577680912</c:v>
                </c:pt>
                <c:pt idx="40">
                  <c:v>3501850.1699894485</c:v>
                </c:pt>
                <c:pt idx="41">
                  <c:v>3706567.2792621301</c:v>
                </c:pt>
                <c:pt idx="42">
                  <c:v>3913908.0885415357</c:v>
                </c:pt>
                <c:pt idx="43">
                  <c:v>4123769.2007830692</c:v>
                </c:pt>
                <c:pt idx="44">
                  <c:v>4336047.2189421235</c:v>
                </c:pt>
                <c:pt idx="45">
                  <c:v>4550638.7459741039</c:v>
                </c:pt>
                <c:pt idx="46">
                  <c:v>4767440.3848344032</c:v>
                </c:pt>
                <c:pt idx="47">
                  <c:v>4986348.7384784427</c:v>
                </c:pt>
                <c:pt idx="48">
                  <c:v>5207286.2591227405</c:v>
                </c:pt>
                <c:pt idx="49">
                  <c:v>5430227.0975061692</c:v>
                </c:pt>
                <c:pt idx="50">
                  <c:v>5655080.7812147019</c:v>
                </c:pt>
                <c:pt idx="51">
                  <c:v>5881649.1325795176</c:v>
                </c:pt>
                <c:pt idx="52">
                  <c:v>6109908.4564445596</c:v>
                </c:pt>
                <c:pt idx="53">
                  <c:v>6339835.0576537708</c:v>
                </c:pt>
                <c:pt idx="54">
                  <c:v>6571405.2410511067</c:v>
                </c:pt>
                <c:pt idx="55">
                  <c:v>6804487.6062257206</c:v>
                </c:pt>
                <c:pt idx="56">
                  <c:v>7039058.4580215542</c:v>
                </c:pt>
                <c:pt idx="57">
                  <c:v>7275094.1012825416</c:v>
                </c:pt>
                <c:pt idx="58">
                  <c:v>7512570.8408526527</c:v>
                </c:pt>
                <c:pt idx="59">
                  <c:v>7751464.9815758262</c:v>
                </c:pt>
                <c:pt idx="60">
                  <c:v>7991752.8282959983</c:v>
                </c:pt>
                <c:pt idx="61">
                  <c:v>8233273.2539520031</c:v>
                </c:pt>
                <c:pt idx="62">
                  <c:v>8475818.8182231225</c:v>
                </c:pt>
                <c:pt idx="63">
                  <c:v>8719327.0520615652</c:v>
                </c:pt>
                <c:pt idx="64">
                  <c:v>8963407.7393292096</c:v>
                </c:pt>
                <c:pt idx="65">
                  <c:v>9207690.6970653776</c:v>
                </c:pt>
                <c:pt idx="66">
                  <c:v>9451902.784743892</c:v>
                </c:pt>
                <c:pt idx="67">
                  <c:v>9696032.3701972272</c:v>
                </c:pt>
                <c:pt idx="68">
                  <c:v>9939018.8079779558</c:v>
                </c:pt>
                <c:pt idx="69">
                  <c:v>10180146.16587102</c:v>
                </c:pt>
                <c:pt idx="70">
                  <c:v>10418793.007123061</c:v>
                </c:pt>
                <c:pt idx="71">
                  <c:v>10654281.230220471</c:v>
                </c:pt>
                <c:pt idx="72">
                  <c:v>10886163.896052686</c:v>
                </c:pt>
                <c:pt idx="73">
                  <c:v>11114154.201681986</c:v>
                </c:pt>
                <c:pt idx="74">
                  <c:v>11337856.938831689</c:v>
                </c:pt>
                <c:pt idx="75">
                  <c:v>11556547.073423397</c:v>
                </c:pt>
                <c:pt idx="76">
                  <c:v>11769806.709068501</c:v>
                </c:pt>
                <c:pt idx="77">
                  <c:v>11977519.524091851</c:v>
                </c:pt>
                <c:pt idx="78">
                  <c:v>12179644.59049659</c:v>
                </c:pt>
                <c:pt idx="79">
                  <c:v>12376140.980285941</c:v>
                </c:pt>
                <c:pt idx="80">
                  <c:v>12566806.207580853</c:v>
                </c:pt>
                <c:pt idx="81">
                  <c:v>12751560.570492808</c:v>
                </c:pt>
                <c:pt idx="82">
                  <c:v>12930383.303448686</c:v>
                </c:pt>
                <c:pt idx="83">
                  <c:v>13103254.00965813</c:v>
                </c:pt>
                <c:pt idx="84">
                  <c:v>13270152.650360309</c:v>
                </c:pt>
                <c:pt idx="85">
                  <c:v>13431059.534353245</c:v>
                </c:pt>
                <c:pt idx="86">
                  <c:v>13585955.30779868</c:v>
                </c:pt>
                <c:pt idx="87">
                  <c:v>13734820.944295857</c:v>
                </c:pt>
                <c:pt idx="88">
                  <c:v>13877637.735217359</c:v>
                </c:pt>
                <c:pt idx="89">
                  <c:v>14014387.280300453</c:v>
                </c:pt>
                <c:pt idx="90">
                  <c:v>14145051.478487812</c:v>
                </c:pt>
                <c:pt idx="91">
                  <c:v>14270860.916168079</c:v>
                </c:pt>
                <c:pt idx="92">
                  <c:v>14391984.339472124</c:v>
                </c:pt>
                <c:pt idx="93">
                  <c:v>14508543.235904561</c:v>
                </c:pt>
                <c:pt idx="94">
                  <c:v>14620672.147441758</c:v>
                </c:pt>
                <c:pt idx="95">
                  <c:v>14728703.921749096</c:v>
                </c:pt>
                <c:pt idx="96">
                  <c:v>14832930.60471784</c:v>
                </c:pt>
                <c:pt idx="97">
                  <c:v>14933482.808805434</c:v>
                </c:pt>
                <c:pt idx="98">
                  <c:v>15030491.269166172</c:v>
                </c:pt>
                <c:pt idx="99">
                  <c:v>15124086.841922289</c:v>
                </c:pt>
                <c:pt idx="100">
                  <c:v>15214488.820766293</c:v>
                </c:pt>
                <c:pt idx="101">
                  <c:v>15303310.322964484</c:v>
                </c:pt>
                <c:pt idx="102">
                  <c:v>15390637.859710455</c:v>
                </c:pt>
                <c:pt idx="103">
                  <c:v>15476558.568070408</c:v>
                </c:pt>
                <c:pt idx="104">
                  <c:v>15561160.18378317</c:v>
                </c:pt>
                <c:pt idx="105">
                  <c:v>15644531.015359983</c:v>
                </c:pt>
                <c:pt idx="106">
                  <c:v>15726759.919420253</c:v>
                </c:pt>
                <c:pt idx="107">
                  <c:v>15807936.27720201</c:v>
                </c:pt>
                <c:pt idx="108">
                  <c:v>15888124.122927891</c:v>
                </c:pt>
                <c:pt idx="109">
                  <c:v>15967336.273233013</c:v>
                </c:pt>
                <c:pt idx="110">
                  <c:v>16045650.628538415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060864"/>
        <c:axId val="113066752"/>
      </c:areaChart>
      <c:catAx>
        <c:axId val="11306086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306675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30667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b="1"/>
                  <a:t>tons U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_-* #,##0\ _€_-;\-* #,##0\ _€_-;_-* &quot;-&quot;??\ _€_-;_-@_-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306086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36784657444478"/>
          <c:y val="0.33914269252929441"/>
          <c:w val="0.17140042800241795"/>
          <c:h val="0.2963110493541272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Electricity Generation by  Breeder Reactors
in the World</a:t>
            </a:r>
          </a:p>
        </c:rich>
      </c:tx>
      <c:layout>
        <c:manualLayout>
          <c:xMode val="edge"/>
          <c:yMode val="edge"/>
          <c:x val="9.5349361329833765E-2"/>
          <c:y val="3.12049630159866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91739674593792"/>
          <c:y val="0.29563492063492081"/>
          <c:w val="0.60200250312891124"/>
          <c:h val="0.51587301587301593"/>
        </c:manualLayout>
      </c:layout>
      <c:areaChart>
        <c:grouping val="stacked"/>
        <c:varyColors val="0"/>
        <c:ser>
          <c:idx val="0"/>
          <c:order val="0"/>
          <c:tx>
            <c:strRef>
              <c:f>Electricity!$A$891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Electricity!$B$890:$DH$890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Electricity!$B$891:$DH$891</c:f>
              <c:numCache>
                <c:formatCode>_-* #,##0\ _€_-;\-* #,##0\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1.9635840000000002</c:v>
                </c:pt>
                <c:pt idx="53">
                  <c:v>5.8907520000000009</c:v>
                </c:pt>
                <c:pt idx="54">
                  <c:v>11.781504000000002</c:v>
                </c:pt>
                <c:pt idx="55">
                  <c:v>18.513792000000002</c:v>
                </c:pt>
                <c:pt idx="56">
                  <c:v>26.929152000000002</c:v>
                </c:pt>
                <c:pt idx="57">
                  <c:v>37.027584000000004</c:v>
                </c:pt>
                <c:pt idx="58">
                  <c:v>48.809087999999996</c:v>
                </c:pt>
                <c:pt idx="59">
                  <c:v>62.273664000000004</c:v>
                </c:pt>
                <c:pt idx="60">
                  <c:v>77.421312</c:v>
                </c:pt>
                <c:pt idx="61">
                  <c:v>77.421312</c:v>
                </c:pt>
                <c:pt idx="62">
                  <c:v>77.421312</c:v>
                </c:pt>
                <c:pt idx="63">
                  <c:v>77.421312</c:v>
                </c:pt>
                <c:pt idx="64">
                  <c:v>77.421312</c:v>
                </c:pt>
                <c:pt idx="65">
                  <c:v>77.421312</c:v>
                </c:pt>
                <c:pt idx="66">
                  <c:v>77.421312</c:v>
                </c:pt>
                <c:pt idx="67">
                  <c:v>77.421312</c:v>
                </c:pt>
                <c:pt idx="68">
                  <c:v>77.421312</c:v>
                </c:pt>
                <c:pt idx="69">
                  <c:v>77.421312</c:v>
                </c:pt>
                <c:pt idx="70">
                  <c:v>77.421312</c:v>
                </c:pt>
                <c:pt idx="71">
                  <c:v>77.421312</c:v>
                </c:pt>
                <c:pt idx="72">
                  <c:v>77.421312</c:v>
                </c:pt>
                <c:pt idx="73">
                  <c:v>77.421312</c:v>
                </c:pt>
                <c:pt idx="74">
                  <c:v>77.421312</c:v>
                </c:pt>
                <c:pt idx="75">
                  <c:v>77.421312</c:v>
                </c:pt>
                <c:pt idx="76">
                  <c:v>77.421312</c:v>
                </c:pt>
                <c:pt idx="77">
                  <c:v>77.421312</c:v>
                </c:pt>
                <c:pt idx="78">
                  <c:v>77.421312</c:v>
                </c:pt>
                <c:pt idx="79">
                  <c:v>77.421312</c:v>
                </c:pt>
                <c:pt idx="80">
                  <c:v>77.421312</c:v>
                </c:pt>
                <c:pt idx="81">
                  <c:v>77.421312</c:v>
                </c:pt>
                <c:pt idx="82">
                  <c:v>77.421312</c:v>
                </c:pt>
                <c:pt idx="83">
                  <c:v>77.421312</c:v>
                </c:pt>
                <c:pt idx="84">
                  <c:v>77.421312</c:v>
                </c:pt>
                <c:pt idx="85">
                  <c:v>77.421312</c:v>
                </c:pt>
                <c:pt idx="86">
                  <c:v>77.421312</c:v>
                </c:pt>
                <c:pt idx="87">
                  <c:v>77.421312</c:v>
                </c:pt>
                <c:pt idx="88">
                  <c:v>77.421312</c:v>
                </c:pt>
                <c:pt idx="89">
                  <c:v>77.421312</c:v>
                </c:pt>
                <c:pt idx="90">
                  <c:v>77.421312</c:v>
                </c:pt>
                <c:pt idx="91">
                  <c:v>116.69299199999998</c:v>
                </c:pt>
                <c:pt idx="92">
                  <c:v>156.94646400000002</c:v>
                </c:pt>
                <c:pt idx="93">
                  <c:v>198.18172800000013</c:v>
                </c:pt>
                <c:pt idx="94">
                  <c:v>240.39878400000003</c:v>
                </c:pt>
                <c:pt idx="95">
                  <c:v>283.59763199999975</c:v>
                </c:pt>
                <c:pt idx="96">
                  <c:v>327.77827199999979</c:v>
                </c:pt>
                <c:pt idx="97">
                  <c:v>372.94070399999993</c:v>
                </c:pt>
                <c:pt idx="98">
                  <c:v>419.08492799999999</c:v>
                </c:pt>
                <c:pt idx="99">
                  <c:v>466.21094399999993</c:v>
                </c:pt>
                <c:pt idx="100">
                  <c:v>514.31875200000002</c:v>
                </c:pt>
                <c:pt idx="101">
                  <c:v>563.40835199999992</c:v>
                </c:pt>
                <c:pt idx="102">
                  <c:v>612.49795199999949</c:v>
                </c:pt>
                <c:pt idx="103">
                  <c:v>661.58755199999996</c:v>
                </c:pt>
                <c:pt idx="104">
                  <c:v>710.67715199999998</c:v>
                </c:pt>
                <c:pt idx="105">
                  <c:v>759.766752</c:v>
                </c:pt>
                <c:pt idx="106">
                  <c:v>808.85635199999956</c:v>
                </c:pt>
                <c:pt idx="107">
                  <c:v>857.94595199999947</c:v>
                </c:pt>
                <c:pt idx="108">
                  <c:v>907.03555199999948</c:v>
                </c:pt>
                <c:pt idx="109">
                  <c:v>956.12515199999939</c:v>
                </c:pt>
                <c:pt idx="110">
                  <c:v>1005.2147520000003</c:v>
                </c:pt>
              </c:numCache>
            </c:numRef>
          </c:val>
        </c:ser>
        <c:ser>
          <c:idx val="1"/>
          <c:order val="1"/>
          <c:tx>
            <c:strRef>
              <c:f>Electricity!$A$892</c:f>
              <c:strCache>
                <c:ptCount val="1"/>
                <c:pt idx="0">
                  <c:v>European Union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Electricity!$B$890:$DH$890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Electricity!$B$892:$DH$892</c:f>
              <c:numCache>
                <c:formatCode>_-* #,##0\ _€_-;\-* #,##0\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1.7531999999999992</c:v>
                </c:pt>
                <c:pt idx="86">
                  <c:v>3.5765279999999997</c:v>
                </c:pt>
                <c:pt idx="87">
                  <c:v>5.4699839999999975</c:v>
                </c:pt>
                <c:pt idx="88">
                  <c:v>7.4335680000000046</c:v>
                </c:pt>
                <c:pt idx="89">
                  <c:v>9.4672800000000006</c:v>
                </c:pt>
                <c:pt idx="90">
                  <c:v>11.571120000000001</c:v>
                </c:pt>
                <c:pt idx="91">
                  <c:v>22.440960000000004</c:v>
                </c:pt>
                <c:pt idx="92">
                  <c:v>33.661440000000006</c:v>
                </c:pt>
                <c:pt idx="93">
                  <c:v>45.232560000000035</c:v>
                </c:pt>
                <c:pt idx="94">
                  <c:v>57.154320000000006</c:v>
                </c:pt>
                <c:pt idx="95">
                  <c:v>69.426720000000003</c:v>
                </c:pt>
                <c:pt idx="96">
                  <c:v>82.049760000000006</c:v>
                </c:pt>
                <c:pt idx="97">
                  <c:v>95.023440000000008</c:v>
                </c:pt>
                <c:pt idx="98">
                  <c:v>108.34776000000002</c:v>
                </c:pt>
                <c:pt idx="99">
                  <c:v>122.02272000000001</c:v>
                </c:pt>
                <c:pt idx="100">
                  <c:v>136.04832000000007</c:v>
                </c:pt>
                <c:pt idx="101">
                  <c:v>150.42455999999999</c:v>
                </c:pt>
                <c:pt idx="102">
                  <c:v>165.15144000000018</c:v>
                </c:pt>
                <c:pt idx="103">
                  <c:v>180.22896000000003</c:v>
                </c:pt>
                <c:pt idx="104">
                  <c:v>195.65712000000013</c:v>
                </c:pt>
                <c:pt idx="105">
                  <c:v>211.43592000000004</c:v>
                </c:pt>
                <c:pt idx="106">
                  <c:v>227.56536000000003</c:v>
                </c:pt>
                <c:pt idx="107">
                  <c:v>244.04544000000001</c:v>
                </c:pt>
                <c:pt idx="108">
                  <c:v>260.87616000000003</c:v>
                </c:pt>
                <c:pt idx="109">
                  <c:v>278.05752000000001</c:v>
                </c:pt>
                <c:pt idx="110">
                  <c:v>295.58952000000005</c:v>
                </c:pt>
              </c:numCache>
            </c:numRef>
          </c:val>
        </c:ser>
        <c:ser>
          <c:idx val="2"/>
          <c:order val="2"/>
          <c:tx>
            <c:strRef>
              <c:f>Electricity!$A$893</c:f>
              <c:strCache>
                <c:ptCount val="1"/>
                <c:pt idx="0">
                  <c:v>Other Europe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Electricity!$B$890:$DH$890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Electricity!$B$893:$DH$893</c:f>
              <c:numCache>
                <c:formatCode>_-* #,##0\ _€_-;\-* #,##0\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1.4025599999999998</c:v>
                </c:pt>
                <c:pt idx="53">
                  <c:v>2.5246079999999997</c:v>
                </c:pt>
                <c:pt idx="54">
                  <c:v>4.2076799999999999</c:v>
                </c:pt>
                <c:pt idx="55">
                  <c:v>6.4517759999999997</c:v>
                </c:pt>
                <c:pt idx="56">
                  <c:v>9.2568960000000047</c:v>
                </c:pt>
                <c:pt idx="57">
                  <c:v>12.62304</c:v>
                </c:pt>
                <c:pt idx="58">
                  <c:v>16.550207999999987</c:v>
                </c:pt>
                <c:pt idx="59">
                  <c:v>21.038400000000003</c:v>
                </c:pt>
                <c:pt idx="60">
                  <c:v>24.825311999999986</c:v>
                </c:pt>
                <c:pt idx="61">
                  <c:v>29.032991999999997</c:v>
                </c:pt>
                <c:pt idx="62">
                  <c:v>33.661440000000006</c:v>
                </c:pt>
                <c:pt idx="63">
                  <c:v>38.710656</c:v>
                </c:pt>
                <c:pt idx="64">
                  <c:v>44.180640000000004</c:v>
                </c:pt>
                <c:pt idx="65">
                  <c:v>50.071392000000003</c:v>
                </c:pt>
                <c:pt idx="66">
                  <c:v>56.382912000000012</c:v>
                </c:pt>
                <c:pt idx="67">
                  <c:v>63.115200000000009</c:v>
                </c:pt>
                <c:pt idx="68">
                  <c:v>70.268255999999994</c:v>
                </c:pt>
                <c:pt idx="69">
                  <c:v>77.84208000000001</c:v>
                </c:pt>
                <c:pt idx="70">
                  <c:v>85.836671999999979</c:v>
                </c:pt>
                <c:pt idx="71">
                  <c:v>91.446912000000026</c:v>
                </c:pt>
                <c:pt idx="72">
                  <c:v>97.337664000000089</c:v>
                </c:pt>
                <c:pt idx="73">
                  <c:v>103.50892800000003</c:v>
                </c:pt>
                <c:pt idx="74">
                  <c:v>109.96070400000002</c:v>
                </c:pt>
                <c:pt idx="75">
                  <c:v>116.69299199999998</c:v>
                </c:pt>
                <c:pt idx="76">
                  <c:v>123.70579199999995</c:v>
                </c:pt>
                <c:pt idx="77">
                  <c:v>130.99910399999999</c:v>
                </c:pt>
                <c:pt idx="78">
                  <c:v>138.5729280000001</c:v>
                </c:pt>
                <c:pt idx="79">
                  <c:v>146.42726400000001</c:v>
                </c:pt>
                <c:pt idx="80">
                  <c:v>154.56211200000001</c:v>
                </c:pt>
                <c:pt idx="81">
                  <c:v>162.97747200000001</c:v>
                </c:pt>
                <c:pt idx="82">
                  <c:v>171.67334399999999</c:v>
                </c:pt>
                <c:pt idx="83">
                  <c:v>180.64972799999998</c:v>
                </c:pt>
                <c:pt idx="84">
                  <c:v>189.90662399999999</c:v>
                </c:pt>
                <c:pt idx="85">
                  <c:v>199.44403199999999</c:v>
                </c:pt>
                <c:pt idx="86">
                  <c:v>209.26195199999998</c:v>
                </c:pt>
                <c:pt idx="87">
                  <c:v>219.36038400000001</c:v>
                </c:pt>
                <c:pt idx="88">
                  <c:v>229.739328</c:v>
                </c:pt>
                <c:pt idx="89">
                  <c:v>240.39878400000003</c:v>
                </c:pt>
                <c:pt idx="90">
                  <c:v>251.33875200000003</c:v>
                </c:pt>
                <c:pt idx="91">
                  <c:v>256.94899200000003</c:v>
                </c:pt>
                <c:pt idx="92">
                  <c:v>262.69948800000026</c:v>
                </c:pt>
                <c:pt idx="93">
                  <c:v>268.59024000000005</c:v>
                </c:pt>
                <c:pt idx="94">
                  <c:v>274.62124800000004</c:v>
                </c:pt>
                <c:pt idx="95">
                  <c:v>280.79251199999976</c:v>
                </c:pt>
                <c:pt idx="96">
                  <c:v>287.10403200000007</c:v>
                </c:pt>
                <c:pt idx="97">
                  <c:v>293.55580800000001</c:v>
                </c:pt>
                <c:pt idx="98">
                  <c:v>300.14784000000043</c:v>
                </c:pt>
                <c:pt idx="99">
                  <c:v>306.88012799999984</c:v>
                </c:pt>
                <c:pt idx="100">
                  <c:v>313.75267200000008</c:v>
                </c:pt>
                <c:pt idx="101">
                  <c:v>320.76547200000005</c:v>
                </c:pt>
                <c:pt idx="102">
                  <c:v>327.77827199999979</c:v>
                </c:pt>
                <c:pt idx="103">
                  <c:v>334.79107199999976</c:v>
                </c:pt>
                <c:pt idx="104">
                  <c:v>341.80387200000001</c:v>
                </c:pt>
                <c:pt idx="105">
                  <c:v>348.81667200000004</c:v>
                </c:pt>
                <c:pt idx="106">
                  <c:v>355.82947200000007</c:v>
                </c:pt>
                <c:pt idx="107">
                  <c:v>362.84227200000026</c:v>
                </c:pt>
                <c:pt idx="108">
                  <c:v>369.85507200000006</c:v>
                </c:pt>
                <c:pt idx="109">
                  <c:v>376.86787200000026</c:v>
                </c:pt>
                <c:pt idx="110">
                  <c:v>383.880672</c:v>
                </c:pt>
              </c:numCache>
            </c:numRef>
          </c:val>
        </c:ser>
        <c:ser>
          <c:idx val="3"/>
          <c:order val="3"/>
          <c:tx>
            <c:strRef>
              <c:f>Electricity!$A$894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Electricity!$B$890:$DH$890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Electricity!$B$894:$DH$894</c:f>
              <c:numCache>
                <c:formatCode>_-* #,##0\ _€_-;\-* #,##0\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0.42076800000000025</c:v>
                </c:pt>
                <c:pt idx="62">
                  <c:v>1.2623039999999999</c:v>
                </c:pt>
                <c:pt idx="63">
                  <c:v>2.5246079999999997</c:v>
                </c:pt>
                <c:pt idx="64">
                  <c:v>4.2076799999999999</c:v>
                </c:pt>
                <c:pt idx="65">
                  <c:v>6.3115199999999962</c:v>
                </c:pt>
                <c:pt idx="66">
                  <c:v>8.8361279999999987</c:v>
                </c:pt>
                <c:pt idx="67">
                  <c:v>11.781504</c:v>
                </c:pt>
                <c:pt idx="68">
                  <c:v>15.147647999999998</c:v>
                </c:pt>
                <c:pt idx="69">
                  <c:v>18.934560000000001</c:v>
                </c:pt>
                <c:pt idx="70">
                  <c:v>23.14223999999998</c:v>
                </c:pt>
                <c:pt idx="71">
                  <c:v>27.770688000000003</c:v>
                </c:pt>
                <c:pt idx="72">
                  <c:v>32.819904000000001</c:v>
                </c:pt>
                <c:pt idx="73">
                  <c:v>38.289888000000005</c:v>
                </c:pt>
                <c:pt idx="74">
                  <c:v>44.180640000000004</c:v>
                </c:pt>
                <c:pt idx="75">
                  <c:v>50.492160000000013</c:v>
                </c:pt>
                <c:pt idx="76">
                  <c:v>57.22444800000001</c:v>
                </c:pt>
                <c:pt idx="77">
                  <c:v>64.377504000000002</c:v>
                </c:pt>
                <c:pt idx="78">
                  <c:v>71.951328000000004</c:v>
                </c:pt>
                <c:pt idx="79">
                  <c:v>79.945920000000058</c:v>
                </c:pt>
                <c:pt idx="80">
                  <c:v>88.361280000000022</c:v>
                </c:pt>
                <c:pt idx="81">
                  <c:v>95.374079999999978</c:v>
                </c:pt>
                <c:pt idx="82">
                  <c:v>102.38687999999998</c:v>
                </c:pt>
                <c:pt idx="83">
                  <c:v>109.39967999999999</c:v>
                </c:pt>
                <c:pt idx="84">
                  <c:v>116.41248000000002</c:v>
                </c:pt>
                <c:pt idx="85">
                  <c:v>123.42528000000003</c:v>
                </c:pt>
                <c:pt idx="86">
                  <c:v>130.43808000000001</c:v>
                </c:pt>
                <c:pt idx="87">
                  <c:v>137.45088000000001</c:v>
                </c:pt>
                <c:pt idx="88">
                  <c:v>144.46367999999998</c:v>
                </c:pt>
                <c:pt idx="89">
                  <c:v>151.47648000000001</c:v>
                </c:pt>
                <c:pt idx="90">
                  <c:v>158.48928000000001</c:v>
                </c:pt>
                <c:pt idx="91">
                  <c:v>162.83721600000015</c:v>
                </c:pt>
                <c:pt idx="92">
                  <c:v>167.32540800000021</c:v>
                </c:pt>
                <c:pt idx="93">
                  <c:v>171.95385600000003</c:v>
                </c:pt>
                <c:pt idx="94">
                  <c:v>176.72256000000002</c:v>
                </c:pt>
                <c:pt idx="95">
                  <c:v>179.17704000000003</c:v>
                </c:pt>
                <c:pt idx="96">
                  <c:v>181.70164800000003</c:v>
                </c:pt>
                <c:pt idx="97">
                  <c:v>184.29638400000005</c:v>
                </c:pt>
                <c:pt idx="98">
                  <c:v>186.96124800000021</c:v>
                </c:pt>
                <c:pt idx="99">
                  <c:v>189.69624000000007</c:v>
                </c:pt>
                <c:pt idx="100">
                  <c:v>192.50136000000003</c:v>
                </c:pt>
                <c:pt idx="101">
                  <c:v>195.37660800000003</c:v>
                </c:pt>
                <c:pt idx="102">
                  <c:v>198.32198400000004</c:v>
                </c:pt>
                <c:pt idx="103">
                  <c:v>201.33748800000018</c:v>
                </c:pt>
                <c:pt idx="104">
                  <c:v>204.42312000000004</c:v>
                </c:pt>
                <c:pt idx="105">
                  <c:v>207.57888000000003</c:v>
                </c:pt>
                <c:pt idx="106">
                  <c:v>210.80476800000008</c:v>
                </c:pt>
                <c:pt idx="107">
                  <c:v>214.10078399999998</c:v>
                </c:pt>
                <c:pt idx="108">
                  <c:v>217.46692800000017</c:v>
                </c:pt>
                <c:pt idx="109">
                  <c:v>220.90320000000003</c:v>
                </c:pt>
                <c:pt idx="110">
                  <c:v>224.40959999999998</c:v>
                </c:pt>
              </c:numCache>
            </c:numRef>
          </c:val>
        </c:ser>
        <c:ser>
          <c:idx val="4"/>
          <c:order val="4"/>
          <c:tx>
            <c:strRef>
              <c:f>Electricity!$A$895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Electricity!$B$890:$DH$890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Electricity!$B$895:$DH$895</c:f>
              <c:numCache>
                <c:formatCode>_-* #,##0\ _€_-;\-* #,##0\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5"/>
          <c:order val="5"/>
          <c:tx>
            <c:strRef>
              <c:f>Electricity!$A$896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Electricity!$B$890:$DH$890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Electricity!$B$896:$DH$896</c:f>
              <c:numCache>
                <c:formatCode>_-* #,##0\ _€_-;\-* #,##0\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6"/>
          <c:order val="6"/>
          <c:tx>
            <c:strRef>
              <c:f>Electricity!$A$897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Electricity!$B$890:$DH$890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Electricity!$B$897:$DH$897</c:f>
              <c:numCache>
                <c:formatCode>_-* #,##0\ _€_-;\-* #,##0\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7"/>
          <c:order val="7"/>
          <c:tx>
            <c:strRef>
              <c:f>Electricity!$A$898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Electricity!$B$890:$DH$890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Electricity!$B$898:$DH$898</c:f>
              <c:numCache>
                <c:formatCode>_-* #,##0\ _€_-;\-* #,##0\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6.7322880000000014</c:v>
                </c:pt>
                <c:pt idx="53">
                  <c:v>20.196864000000023</c:v>
                </c:pt>
                <c:pt idx="54">
                  <c:v>40.393728000000003</c:v>
                </c:pt>
                <c:pt idx="55">
                  <c:v>67.322879999999941</c:v>
                </c:pt>
                <c:pt idx="56">
                  <c:v>100.98432000000005</c:v>
                </c:pt>
                <c:pt idx="57">
                  <c:v>141.37804800000012</c:v>
                </c:pt>
                <c:pt idx="58">
                  <c:v>188.50406399999986</c:v>
                </c:pt>
                <c:pt idx="59">
                  <c:v>242.36236800000012</c:v>
                </c:pt>
                <c:pt idx="60">
                  <c:v>302.95296000000002</c:v>
                </c:pt>
                <c:pt idx="61">
                  <c:v>353.44512000000003</c:v>
                </c:pt>
                <c:pt idx="62">
                  <c:v>408.98649599999965</c:v>
                </c:pt>
                <c:pt idx="63">
                  <c:v>469.57708800000012</c:v>
                </c:pt>
                <c:pt idx="64">
                  <c:v>535.21689600000013</c:v>
                </c:pt>
                <c:pt idx="65">
                  <c:v>605.90591999999958</c:v>
                </c:pt>
                <c:pt idx="66">
                  <c:v>681.64416000000006</c:v>
                </c:pt>
                <c:pt idx="67">
                  <c:v>762.43161599999939</c:v>
                </c:pt>
                <c:pt idx="68">
                  <c:v>846.58521600000006</c:v>
                </c:pt>
                <c:pt idx="69">
                  <c:v>930.73881600000004</c:v>
                </c:pt>
                <c:pt idx="70">
                  <c:v>1014.8924159999997</c:v>
                </c:pt>
                <c:pt idx="71">
                  <c:v>1099.046016</c:v>
                </c:pt>
                <c:pt idx="72">
                  <c:v>1183.1996159999999</c:v>
                </c:pt>
                <c:pt idx="73">
                  <c:v>1267.3532159999993</c:v>
                </c:pt>
                <c:pt idx="74">
                  <c:v>1351.5068160000001</c:v>
                </c:pt>
                <c:pt idx="75">
                  <c:v>1435.6604159999993</c:v>
                </c:pt>
                <c:pt idx="76">
                  <c:v>1519.8140159999998</c:v>
                </c:pt>
                <c:pt idx="77">
                  <c:v>1603.9676160000001</c:v>
                </c:pt>
                <c:pt idx="78">
                  <c:v>1688.1212159999998</c:v>
                </c:pt>
                <c:pt idx="79">
                  <c:v>1772.2748159999999</c:v>
                </c:pt>
                <c:pt idx="80">
                  <c:v>1856.4284160000004</c:v>
                </c:pt>
                <c:pt idx="81">
                  <c:v>1940.5820159999998</c:v>
                </c:pt>
                <c:pt idx="82">
                  <c:v>2024.7356160000011</c:v>
                </c:pt>
                <c:pt idx="83">
                  <c:v>2108.8892160000023</c:v>
                </c:pt>
                <c:pt idx="84">
                  <c:v>2193.0428160000006</c:v>
                </c:pt>
                <c:pt idx="85">
                  <c:v>2277.1964160000002</c:v>
                </c:pt>
                <c:pt idx="86">
                  <c:v>2340.3116160000036</c:v>
                </c:pt>
                <c:pt idx="87">
                  <c:v>2403.4268160000006</c:v>
                </c:pt>
                <c:pt idx="88">
                  <c:v>2466.5420160000012</c:v>
                </c:pt>
                <c:pt idx="89">
                  <c:v>2529.6572160000023</c:v>
                </c:pt>
                <c:pt idx="90">
                  <c:v>2592.7724160000002</c:v>
                </c:pt>
                <c:pt idx="91">
                  <c:v>2655.8876160000023</c:v>
                </c:pt>
                <c:pt idx="92">
                  <c:v>2719.0028160000002</c:v>
                </c:pt>
                <c:pt idx="93">
                  <c:v>2782.1180160000022</c:v>
                </c:pt>
                <c:pt idx="94">
                  <c:v>2845.2332160000024</c:v>
                </c:pt>
                <c:pt idx="95">
                  <c:v>2887.3100160000031</c:v>
                </c:pt>
                <c:pt idx="96">
                  <c:v>2929.3868160000002</c:v>
                </c:pt>
                <c:pt idx="97">
                  <c:v>2971.4636160000023</c:v>
                </c:pt>
                <c:pt idx="98">
                  <c:v>3013.5404160000012</c:v>
                </c:pt>
                <c:pt idx="99">
                  <c:v>3055.6172160000024</c:v>
                </c:pt>
                <c:pt idx="100">
                  <c:v>3097.6940160000022</c:v>
                </c:pt>
                <c:pt idx="101">
                  <c:v>3118.7324160000012</c:v>
                </c:pt>
                <c:pt idx="102">
                  <c:v>3139.7708160000002</c:v>
                </c:pt>
                <c:pt idx="103">
                  <c:v>3160.8092160000019</c:v>
                </c:pt>
                <c:pt idx="104">
                  <c:v>3181.8476160000023</c:v>
                </c:pt>
                <c:pt idx="105">
                  <c:v>3202.8860160000022</c:v>
                </c:pt>
                <c:pt idx="106">
                  <c:v>3223.9244160000012</c:v>
                </c:pt>
                <c:pt idx="107">
                  <c:v>3244.9628160000002</c:v>
                </c:pt>
                <c:pt idx="108">
                  <c:v>3266.0012160000024</c:v>
                </c:pt>
                <c:pt idx="109">
                  <c:v>3287.0396160000023</c:v>
                </c:pt>
                <c:pt idx="110">
                  <c:v>3308.0780160000022</c:v>
                </c:pt>
              </c:numCache>
            </c:numRef>
          </c:val>
        </c:ser>
        <c:ser>
          <c:idx val="8"/>
          <c:order val="8"/>
          <c:tx>
            <c:strRef>
              <c:f>Electricity!$A$899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Electricity!$B$890:$DH$890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Electricity!$B$899:$DH$899</c:f>
              <c:numCache>
                <c:formatCode>_-* #,##0\ _€_-;\-* #,##0\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1.4025599999999998</c:v>
                </c:pt>
                <c:pt idx="53">
                  <c:v>2.8051200000000005</c:v>
                </c:pt>
                <c:pt idx="54">
                  <c:v>4.2076800000000008</c:v>
                </c:pt>
                <c:pt idx="55">
                  <c:v>5.610240000000001</c:v>
                </c:pt>
                <c:pt idx="56">
                  <c:v>7.0127999999999995</c:v>
                </c:pt>
                <c:pt idx="57">
                  <c:v>8.4153600000000015</c:v>
                </c:pt>
                <c:pt idx="58">
                  <c:v>9.8179200000000009</c:v>
                </c:pt>
                <c:pt idx="59">
                  <c:v>11.22048</c:v>
                </c:pt>
                <c:pt idx="60">
                  <c:v>12.62304</c:v>
                </c:pt>
                <c:pt idx="61">
                  <c:v>15.428159999999998</c:v>
                </c:pt>
                <c:pt idx="62">
                  <c:v>18.233279999999986</c:v>
                </c:pt>
                <c:pt idx="63">
                  <c:v>21.038399999999989</c:v>
                </c:pt>
                <c:pt idx="64">
                  <c:v>23.843519999999977</c:v>
                </c:pt>
                <c:pt idx="65">
                  <c:v>26.648639999999975</c:v>
                </c:pt>
                <c:pt idx="66">
                  <c:v>29.453759999999981</c:v>
                </c:pt>
                <c:pt idx="67">
                  <c:v>32.258880000000005</c:v>
                </c:pt>
                <c:pt idx="68">
                  <c:v>35.064</c:v>
                </c:pt>
                <c:pt idx="69">
                  <c:v>37.869120000000002</c:v>
                </c:pt>
                <c:pt idx="70">
                  <c:v>44.881919999999994</c:v>
                </c:pt>
                <c:pt idx="71">
                  <c:v>51.894720000000007</c:v>
                </c:pt>
                <c:pt idx="72">
                  <c:v>58.907520000000005</c:v>
                </c:pt>
                <c:pt idx="73">
                  <c:v>65.920320000000004</c:v>
                </c:pt>
                <c:pt idx="74">
                  <c:v>72.933120000000088</c:v>
                </c:pt>
                <c:pt idx="75">
                  <c:v>79.945920000000058</c:v>
                </c:pt>
                <c:pt idx="76">
                  <c:v>86.958720000000014</c:v>
                </c:pt>
                <c:pt idx="77">
                  <c:v>93.971520000000027</c:v>
                </c:pt>
                <c:pt idx="78">
                  <c:v>100.98432000000007</c:v>
                </c:pt>
                <c:pt idx="79">
                  <c:v>107.99712000000009</c:v>
                </c:pt>
                <c:pt idx="80">
                  <c:v>115.00991999999999</c:v>
                </c:pt>
                <c:pt idx="81">
                  <c:v>122.02271999999998</c:v>
                </c:pt>
                <c:pt idx="82">
                  <c:v>129.03551999999999</c:v>
                </c:pt>
                <c:pt idx="83">
                  <c:v>136.04832000000007</c:v>
                </c:pt>
                <c:pt idx="84">
                  <c:v>143.06112000000007</c:v>
                </c:pt>
                <c:pt idx="85">
                  <c:v>150.07392000000002</c:v>
                </c:pt>
                <c:pt idx="86">
                  <c:v>157.36723200000012</c:v>
                </c:pt>
                <c:pt idx="87">
                  <c:v>164.941056</c:v>
                </c:pt>
                <c:pt idx="88">
                  <c:v>172.79539199999999</c:v>
                </c:pt>
                <c:pt idx="89">
                  <c:v>180.93024000000011</c:v>
                </c:pt>
                <c:pt idx="90">
                  <c:v>189.34559999999999</c:v>
                </c:pt>
                <c:pt idx="91">
                  <c:v>198.04147199999997</c:v>
                </c:pt>
                <c:pt idx="92">
                  <c:v>207.01785599999988</c:v>
                </c:pt>
                <c:pt idx="93">
                  <c:v>216.27475199999984</c:v>
                </c:pt>
                <c:pt idx="94">
                  <c:v>225.81216000000001</c:v>
                </c:pt>
                <c:pt idx="95">
                  <c:v>235.63007999999996</c:v>
                </c:pt>
                <c:pt idx="96">
                  <c:v>245.72851199999997</c:v>
                </c:pt>
                <c:pt idx="97">
                  <c:v>256.1074559999999</c:v>
                </c:pt>
                <c:pt idx="98">
                  <c:v>266.76691199999965</c:v>
                </c:pt>
                <c:pt idx="99">
                  <c:v>277.70687999999973</c:v>
                </c:pt>
                <c:pt idx="100">
                  <c:v>288.92735999999951</c:v>
                </c:pt>
                <c:pt idx="101">
                  <c:v>300.42835199999956</c:v>
                </c:pt>
                <c:pt idx="102">
                  <c:v>312.209856</c:v>
                </c:pt>
                <c:pt idx="103">
                  <c:v>324.27187200000003</c:v>
                </c:pt>
                <c:pt idx="104">
                  <c:v>336.61439999999993</c:v>
                </c:pt>
                <c:pt idx="105">
                  <c:v>349.23743999999959</c:v>
                </c:pt>
                <c:pt idx="106">
                  <c:v>362.14099199999998</c:v>
                </c:pt>
                <c:pt idx="107">
                  <c:v>375.32505599999979</c:v>
                </c:pt>
                <c:pt idx="108">
                  <c:v>388.78963199999993</c:v>
                </c:pt>
                <c:pt idx="109">
                  <c:v>402.53471999999965</c:v>
                </c:pt>
                <c:pt idx="110">
                  <c:v>416.56031999999965</c:v>
                </c:pt>
              </c:numCache>
            </c:numRef>
          </c:val>
        </c:ser>
        <c:ser>
          <c:idx val="9"/>
          <c:order val="9"/>
          <c:tx>
            <c:strRef>
              <c:f>Electricity!$A$900</c:f>
              <c:strCache>
                <c:ptCount val="1"/>
                <c:pt idx="0">
                  <c:v>Rest of Asia Pacific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Electricity!$B$890:$DH$890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Electricity!$B$900:$DH$900</c:f>
              <c:numCache>
                <c:formatCode>_-* #,##0\ _€_-;\-* #,##0\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0.84153600000000006</c:v>
                </c:pt>
                <c:pt idx="62">
                  <c:v>2.5246079999999997</c:v>
                </c:pt>
                <c:pt idx="63">
                  <c:v>5.0492160000000004</c:v>
                </c:pt>
                <c:pt idx="64">
                  <c:v>8.4153600000000015</c:v>
                </c:pt>
                <c:pt idx="65">
                  <c:v>12.62304</c:v>
                </c:pt>
                <c:pt idx="66">
                  <c:v>17.672255999999997</c:v>
                </c:pt>
                <c:pt idx="67">
                  <c:v>23.563007999999989</c:v>
                </c:pt>
                <c:pt idx="68">
                  <c:v>30.295295999999986</c:v>
                </c:pt>
                <c:pt idx="69">
                  <c:v>37.869120000000002</c:v>
                </c:pt>
                <c:pt idx="70">
                  <c:v>46.284480000000002</c:v>
                </c:pt>
                <c:pt idx="71">
                  <c:v>55.541376000000007</c:v>
                </c:pt>
                <c:pt idx="72">
                  <c:v>65.639807999999988</c:v>
                </c:pt>
                <c:pt idx="73">
                  <c:v>76.579775999999924</c:v>
                </c:pt>
                <c:pt idx="74">
                  <c:v>88.361280000000022</c:v>
                </c:pt>
                <c:pt idx="75">
                  <c:v>100.98432000000007</c:v>
                </c:pt>
                <c:pt idx="76">
                  <c:v>114.44889600000002</c:v>
                </c:pt>
                <c:pt idx="77">
                  <c:v>128.755008</c:v>
                </c:pt>
                <c:pt idx="78">
                  <c:v>143.90265600000001</c:v>
                </c:pt>
                <c:pt idx="79">
                  <c:v>159.89184000000012</c:v>
                </c:pt>
                <c:pt idx="80">
                  <c:v>176.72256000000002</c:v>
                </c:pt>
                <c:pt idx="81">
                  <c:v>194.39481599999999</c:v>
                </c:pt>
                <c:pt idx="82">
                  <c:v>212.90860800000004</c:v>
                </c:pt>
                <c:pt idx="83">
                  <c:v>232.26393599999992</c:v>
                </c:pt>
                <c:pt idx="84">
                  <c:v>252.46080000000003</c:v>
                </c:pt>
                <c:pt idx="85">
                  <c:v>273.49920000000003</c:v>
                </c:pt>
                <c:pt idx="86">
                  <c:v>295.37913599999973</c:v>
                </c:pt>
                <c:pt idx="87">
                  <c:v>318.10060800000002</c:v>
                </c:pt>
                <c:pt idx="88">
                  <c:v>341.66361600000005</c:v>
                </c:pt>
                <c:pt idx="89">
                  <c:v>366.06816000000003</c:v>
                </c:pt>
                <c:pt idx="90">
                  <c:v>391.31423999999993</c:v>
                </c:pt>
                <c:pt idx="91">
                  <c:v>417.40185599999967</c:v>
                </c:pt>
                <c:pt idx="92">
                  <c:v>444.33100799999977</c:v>
                </c:pt>
                <c:pt idx="93">
                  <c:v>472.101696</c:v>
                </c:pt>
                <c:pt idx="94">
                  <c:v>500.71391999999958</c:v>
                </c:pt>
                <c:pt idx="95">
                  <c:v>530.16767999999945</c:v>
                </c:pt>
                <c:pt idx="96">
                  <c:v>560.46297599999946</c:v>
                </c:pt>
                <c:pt idx="97">
                  <c:v>591.59980799999994</c:v>
                </c:pt>
                <c:pt idx="98">
                  <c:v>623.57817600000044</c:v>
                </c:pt>
                <c:pt idx="99">
                  <c:v>656.39807999999994</c:v>
                </c:pt>
                <c:pt idx="100">
                  <c:v>690.05951999999957</c:v>
                </c:pt>
                <c:pt idx="101">
                  <c:v>713.06150399999956</c:v>
                </c:pt>
                <c:pt idx="102">
                  <c:v>736.15325183999948</c:v>
                </c:pt>
                <c:pt idx="103">
                  <c:v>759.32197217279997</c:v>
                </c:pt>
                <c:pt idx="104">
                  <c:v>782.55534939955203</c:v>
                </c:pt>
                <c:pt idx="105">
                  <c:v>805.84152975636448</c:v>
                </c:pt>
                <c:pt idx="106">
                  <c:v>829.16910776714553</c:v>
                </c:pt>
                <c:pt idx="107">
                  <c:v>852.52711305359196</c:v>
                </c:pt>
                <c:pt idx="108">
                  <c:v>875.90499749347316</c:v>
                </c:pt>
                <c:pt idx="109">
                  <c:v>899.29262271853918</c:v>
                </c:pt>
                <c:pt idx="110">
                  <c:v>922.68024794360451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150208"/>
        <c:axId val="113160192"/>
      </c:areaChart>
      <c:catAx>
        <c:axId val="11315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316019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316019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b="1"/>
                  <a:t>TWh</a:t>
                </a:r>
              </a:p>
            </c:rich>
          </c:tx>
          <c:layout>
            <c:manualLayout>
              <c:xMode val="edge"/>
              <c:yMode val="edge"/>
              <c:x val="2.5039123630672996E-2"/>
              <c:y val="0.5424880326683916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3150208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777777777779"/>
          <c:y val="0.27072364093446138"/>
          <c:w val="0.2112676056338029"/>
          <c:h val="0.5510302651374534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Fossil Electricity Generation 
in the World</a:t>
            </a:r>
          </a:p>
        </c:rich>
      </c:tx>
      <c:layout>
        <c:manualLayout>
          <c:xMode val="edge"/>
          <c:yMode val="edge"/>
          <c:x val="0.18779375582747657"/>
          <c:y val="3.12050695896274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91739674593803"/>
          <c:y val="0.29563492063492081"/>
          <c:w val="0.60200250312891124"/>
          <c:h val="0.51587301587301593"/>
        </c:manualLayout>
      </c:layout>
      <c:areaChart>
        <c:grouping val="stacked"/>
        <c:varyColors val="0"/>
        <c:ser>
          <c:idx val="0"/>
          <c:order val="0"/>
          <c:tx>
            <c:strRef>
              <c:f>Electricity!$A$987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Electricity!$B$986:$DH$986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Electricity!$B$987:$DH$987</c:f>
              <c:numCache>
                <c:formatCode>_-* #,##0\ _€_-;\-* #,##0\ _€_-;_-* "-"??\ _€_-;_-@_-</c:formatCode>
                <c:ptCount val="111"/>
                <c:pt idx="0">
                  <c:v>2159.0416181224346</c:v>
                </c:pt>
                <c:pt idx="1">
                  <c:v>2163.2294722351462</c:v>
                </c:pt>
                <c:pt idx="2">
                  <c:v>2208.4528662085859</c:v>
                </c:pt>
                <c:pt idx="3">
                  <c:v>2289.6135752555115</c:v>
                </c:pt>
                <c:pt idx="4">
                  <c:v>2343.9833268167172</c:v>
                </c:pt>
                <c:pt idx="5">
                  <c:v>2362.0453335094908</c:v>
                </c:pt>
                <c:pt idx="6">
                  <c:v>2411.0378626775164</c:v>
                </c:pt>
                <c:pt idx="7">
                  <c:v>2528.8913498910019</c:v>
                </c:pt>
                <c:pt idx="8">
                  <c:v>2664.0674810905157</c:v>
                </c:pt>
                <c:pt idx="9">
                  <c:v>2678.3514685930522</c:v>
                </c:pt>
                <c:pt idx="10">
                  <c:v>2822.2025764431073</c:v>
                </c:pt>
                <c:pt idx="11">
                  <c:v>2814.3097066941473</c:v>
                </c:pt>
                <c:pt idx="12">
                  <c:v>2870.0185494153898</c:v>
                </c:pt>
                <c:pt idx="13">
                  <c:v>2901.4987242885836</c:v>
                </c:pt>
                <c:pt idx="14">
                  <c:v>2952.7842894037799</c:v>
                </c:pt>
                <c:pt idx="15">
                  <c:v>3037.219076164426</c:v>
                </c:pt>
                <c:pt idx="16">
                  <c:v>3010.3053006426862</c:v>
                </c:pt>
                <c:pt idx="17">
                  <c:v>3125.8469758943352</c:v>
                </c:pt>
                <c:pt idx="18">
                  <c:v>3047.720066623941</c:v>
                </c:pt>
                <c:pt idx="19">
                  <c:v>2854.4033529555763</c:v>
                </c:pt>
                <c:pt idx="20">
                  <c:v>3063.0433514122042</c:v>
                </c:pt>
                <c:pt idx="21">
                  <c:v>3094.1491907975742</c:v>
                </c:pt>
                <c:pt idx="22">
                  <c:v>3123.3704100400587</c:v>
                </c:pt>
                <c:pt idx="23">
                  <c:v>3150.9280314066273</c:v>
                </c:pt>
                <c:pt idx="24">
                  <c:v>3176.9746088339871</c:v>
                </c:pt>
                <c:pt idx="25">
                  <c:v>3201.535753251389</c:v>
                </c:pt>
                <c:pt idx="26">
                  <c:v>3224.7203295458789</c:v>
                </c:pt>
                <c:pt idx="27">
                  <c:v>3246.6012679589298</c:v>
                </c:pt>
                <c:pt idx="28">
                  <c:v>3267.3111722722306</c:v>
                </c:pt>
                <c:pt idx="29">
                  <c:v>3278.515082768411</c:v>
                </c:pt>
                <c:pt idx="30">
                  <c:v>3280.2958525458102</c:v>
                </c:pt>
                <c:pt idx="31">
                  <c:v>3255.9071879143821</c:v>
                </c:pt>
                <c:pt idx="32">
                  <c:v>3223.6679275343622</c:v>
                </c:pt>
                <c:pt idx="33">
                  <c:v>3183.6542855496286</c:v>
                </c:pt>
                <c:pt idx="34">
                  <c:v>3128.9471736564205</c:v>
                </c:pt>
                <c:pt idx="35">
                  <c:v>3067.9690887370807</c:v>
                </c:pt>
                <c:pt idx="36">
                  <c:v>2993.8367301509752</c:v>
                </c:pt>
                <c:pt idx="37">
                  <c:v>2919.2628108778999</c:v>
                </c:pt>
                <c:pt idx="38">
                  <c:v>2844.4006622011721</c:v>
                </c:pt>
                <c:pt idx="39">
                  <c:v>2769.3979325150467</c:v>
                </c:pt>
                <c:pt idx="40">
                  <c:v>2693.8689141801224</c:v>
                </c:pt>
                <c:pt idx="41">
                  <c:v>2618.0823105501117</c:v>
                </c:pt>
                <c:pt idx="42">
                  <c:v>2542.0801608031315</c:v>
                </c:pt>
                <c:pt idx="43">
                  <c:v>2465.901063379441</c:v>
                </c:pt>
                <c:pt idx="44">
                  <c:v>2389.5802680847687</c:v>
                </c:pt>
                <c:pt idx="45">
                  <c:v>2313.1497635935202</c:v>
                </c:pt>
                <c:pt idx="46">
                  <c:v>2236.6383604288444</c:v>
                </c:pt>
                <c:pt idx="47">
                  <c:v>2160.0717694920877</c:v>
                </c:pt>
                <c:pt idx="48">
                  <c:v>2083.4726762090872</c:v>
                </c:pt>
                <c:pt idx="49">
                  <c:v>2006.8608103563718</c:v>
                </c:pt>
                <c:pt idx="50">
                  <c:v>1930.2530116259982</c:v>
                </c:pt>
                <c:pt idx="51">
                  <c:v>1842.4196962464569</c:v>
                </c:pt>
                <c:pt idx="52">
                  <c:v>1754.4196983937923</c:v>
                </c:pt>
                <c:pt idx="53">
                  <c:v>1666.26153906989</c:v>
                </c:pt>
                <c:pt idx="54">
                  <c:v>1577.9510698574172</c:v>
                </c:pt>
                <c:pt idx="55">
                  <c:v>1502.2288299037334</c:v>
                </c:pt>
                <c:pt idx="56">
                  <c:v>1426.3855749028219</c:v>
                </c:pt>
                <c:pt idx="57">
                  <c:v>1350.4190181029285</c:v>
                </c:pt>
                <c:pt idx="58">
                  <c:v>1274.3243593631714</c:v>
                </c:pt>
                <c:pt idx="59">
                  <c:v>1198.0943142779095</c:v>
                </c:pt>
                <c:pt idx="60">
                  <c:v>1121.7192598631677</c:v>
                </c:pt>
                <c:pt idx="61">
                  <c:v>1107.118254399144</c:v>
                </c:pt>
                <c:pt idx="62">
                  <c:v>1092.551512945683</c:v>
                </c:pt>
                <c:pt idx="63">
                  <c:v>1077.9822535750491</c:v>
                </c:pt>
                <c:pt idx="64">
                  <c:v>1063.3720730503728</c:v>
                </c:pt>
                <c:pt idx="65">
                  <c:v>1048.6809299080292</c:v>
                </c:pt>
                <c:pt idx="66">
                  <c:v>1033.8668139054175</c:v>
                </c:pt>
                <c:pt idx="67">
                  <c:v>1018.8864590955804</c:v>
                </c:pt>
                <c:pt idx="68">
                  <c:v>1003.6952998731726</c:v>
                </c:pt>
                <c:pt idx="69">
                  <c:v>988.24742408075747</c:v>
                </c:pt>
                <c:pt idx="70">
                  <c:v>972.49552311511297</c:v>
                </c:pt>
                <c:pt idx="71">
                  <c:v>944.97833464855898</c:v>
                </c:pt>
                <c:pt idx="72">
                  <c:v>917.0581095877219</c:v>
                </c:pt>
                <c:pt idx="73">
                  <c:v>888.68301300519715</c:v>
                </c:pt>
                <c:pt idx="74">
                  <c:v>859.7995642184369</c:v>
                </c:pt>
                <c:pt idx="75">
                  <c:v>830.35256905084589</c:v>
                </c:pt>
                <c:pt idx="76">
                  <c:v>800.28504305912202</c:v>
                </c:pt>
                <c:pt idx="77">
                  <c:v>769.53813359840069</c:v>
                </c:pt>
                <c:pt idx="78">
                  <c:v>738.05103677031752</c:v>
                </c:pt>
                <c:pt idx="79">
                  <c:v>705.7609110540393</c:v>
                </c:pt>
                <c:pt idx="80">
                  <c:v>672.60278508560032</c:v>
                </c:pt>
                <c:pt idx="81">
                  <c:v>638.50946527776853</c:v>
                </c:pt>
                <c:pt idx="82">
                  <c:v>603.41143968644042</c:v>
                </c:pt>
                <c:pt idx="83">
                  <c:v>567.23677797995879</c:v>
                </c:pt>
                <c:pt idx="84">
                  <c:v>529.91102736184166</c:v>
                </c:pt>
                <c:pt idx="85">
                  <c:v>491.35710429143722</c:v>
                </c:pt>
                <c:pt idx="86">
                  <c:v>451.49518184065369</c:v>
                </c:pt>
                <c:pt idx="87">
                  <c:v>410.24257251849065</c:v>
                </c:pt>
                <c:pt idx="88">
                  <c:v>367.51360638843647</c:v>
                </c:pt>
                <c:pt idx="89">
                  <c:v>331.63486429686986</c:v>
                </c:pt>
                <c:pt idx="90">
                  <c:v>302.51432602338826</c:v>
                </c:pt>
                <c:pt idx="91">
                  <c:v>248.93350504623345</c:v>
                </c:pt>
                <c:pt idx="92">
                  <c:v>200.74907834592895</c:v>
                </c:pt>
                <c:pt idx="93">
                  <c:v>158.05801465062279</c:v>
                </c:pt>
                <c:pt idx="94">
                  <c:v>127.98923639278053</c:v>
                </c:pt>
                <c:pt idx="95">
                  <c:v>110.67844662006463</c:v>
                </c:pt>
                <c:pt idx="96">
                  <c:v>106.28123354061778</c:v>
                </c:pt>
                <c:pt idx="97">
                  <c:v>100.94764659397623</c:v>
                </c:pt>
                <c:pt idx="98">
                  <c:v>94.873439520467159</c:v>
                </c:pt>
                <c:pt idx="99">
                  <c:v>88.274377487849918</c:v>
                </c:pt>
                <c:pt idx="100">
                  <c:v>81.386007102420521</c:v>
                </c:pt>
                <c:pt idx="101">
                  <c:v>74.463289805407214</c:v>
                </c:pt>
                <c:pt idx="102">
                  <c:v>67.878101056231458</c:v>
                </c:pt>
                <c:pt idx="103">
                  <c:v>61.92259954787346</c:v>
                </c:pt>
                <c:pt idx="104">
                  <c:v>56.906472524750143</c:v>
                </c:pt>
                <c:pt idx="105">
                  <c:v>53.156065049279732</c:v>
                </c:pt>
                <c:pt idx="106">
                  <c:v>51.013402759403078</c:v>
                </c:pt>
                <c:pt idx="107">
                  <c:v>50.835119246097413</c:v>
                </c:pt>
                <c:pt idx="108">
                  <c:v>52.991300629659811</c:v>
                </c:pt>
                <c:pt idx="109">
                  <c:v>57.864261200556705</c:v>
                </c:pt>
                <c:pt idx="110">
                  <c:v>65.847265092269495</c:v>
                </c:pt>
              </c:numCache>
            </c:numRef>
          </c:val>
        </c:ser>
        <c:ser>
          <c:idx val="1"/>
          <c:order val="1"/>
          <c:tx>
            <c:strRef>
              <c:f>Electricity!$A$988</c:f>
              <c:strCache>
                <c:ptCount val="1"/>
                <c:pt idx="0">
                  <c:v>European Union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Electricity!$B$986:$DH$986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Electricity!$B$988:$DH$988</c:f>
              <c:numCache>
                <c:formatCode>_-* #,##0\ _€_-;\-* #,##0\ _€_-;_-* "-"??\ _€_-;_-@_-</c:formatCode>
                <c:ptCount val="111"/>
                <c:pt idx="0">
                  <c:v>1235.2580033375425</c:v>
                </c:pt>
                <c:pt idx="1">
                  <c:v>1245.0486493329049</c:v>
                </c:pt>
                <c:pt idx="2">
                  <c:v>1205.3202167285099</c:v>
                </c:pt>
                <c:pt idx="3">
                  <c:v>1163.5938159095558</c:v>
                </c:pt>
                <c:pt idx="4">
                  <c:v>1190.9251164826264</c:v>
                </c:pt>
                <c:pt idx="5">
                  <c:v>1234.9662127219499</c:v>
                </c:pt>
                <c:pt idx="6">
                  <c:v>1275.4092077619684</c:v>
                </c:pt>
                <c:pt idx="7">
                  <c:v>1252.2889889302301</c:v>
                </c:pt>
                <c:pt idx="8">
                  <c:v>1298.2193821628537</c:v>
                </c:pt>
                <c:pt idx="9">
                  <c:v>1304.7149710611111</c:v>
                </c:pt>
                <c:pt idx="10">
                  <c:v>1353.2937693324352</c:v>
                </c:pt>
                <c:pt idx="11">
                  <c:v>1374.7899588839218</c:v>
                </c:pt>
                <c:pt idx="12">
                  <c:v>1428.6274939273897</c:v>
                </c:pt>
                <c:pt idx="13">
                  <c:v>1498.3601193960208</c:v>
                </c:pt>
                <c:pt idx="14">
                  <c:v>1518.0732774666201</c:v>
                </c:pt>
                <c:pt idx="15">
                  <c:v>1543.3286316191475</c:v>
                </c:pt>
                <c:pt idx="16">
                  <c:v>1572.4456274645399</c:v>
                </c:pt>
                <c:pt idx="17">
                  <c:v>1611.7149857457161</c:v>
                </c:pt>
                <c:pt idx="18">
                  <c:v>1577.2490775524134</c:v>
                </c:pt>
                <c:pt idx="19">
                  <c:v>1422.5209030863841</c:v>
                </c:pt>
                <c:pt idx="20">
                  <c:v>1596.3168408279898</c:v>
                </c:pt>
                <c:pt idx="21">
                  <c:v>1603.1540468375931</c:v>
                </c:pt>
                <c:pt idx="22">
                  <c:v>1597.1809263420103</c:v>
                </c:pt>
                <c:pt idx="23">
                  <c:v>1600.959205221463</c:v>
                </c:pt>
                <c:pt idx="24">
                  <c:v>1592.1808650183698</c:v>
                </c:pt>
                <c:pt idx="25">
                  <c:v>1593.3321279176278</c:v>
                </c:pt>
                <c:pt idx="26">
                  <c:v>1593.2811043965114</c:v>
                </c:pt>
                <c:pt idx="27">
                  <c:v>1592.1152304694399</c:v>
                </c:pt>
                <c:pt idx="28">
                  <c:v>1558.3455674918803</c:v>
                </c:pt>
                <c:pt idx="29">
                  <c:v>1523.6109780175182</c:v>
                </c:pt>
                <c:pt idx="30">
                  <c:v>1477.49830059845</c:v>
                </c:pt>
                <c:pt idx="31">
                  <c:v>1430.6131708093876</c:v>
                </c:pt>
                <c:pt idx="32">
                  <c:v>1382.9799877253161</c:v>
                </c:pt>
                <c:pt idx="33">
                  <c:v>1334.7548966492982</c:v>
                </c:pt>
                <c:pt idx="34">
                  <c:v>1286.5452324513108</c:v>
                </c:pt>
                <c:pt idx="35">
                  <c:v>1242.4086957313682</c:v>
                </c:pt>
                <c:pt idx="36">
                  <c:v>1197.7771785390046</c:v>
                </c:pt>
                <c:pt idx="37">
                  <c:v>1153.9162900260451</c:v>
                </c:pt>
                <c:pt idx="38">
                  <c:v>1114.7519770543288</c:v>
                </c:pt>
                <c:pt idx="39">
                  <c:v>1075.5144292506184</c:v>
                </c:pt>
                <c:pt idx="40">
                  <c:v>1035.1970740596594</c:v>
                </c:pt>
                <c:pt idx="41">
                  <c:v>995.46095807986057</c:v>
                </c:pt>
                <c:pt idx="42">
                  <c:v>956.30748854511251</c:v>
                </c:pt>
                <c:pt idx="43">
                  <c:v>917.73702858697641</c:v>
                </c:pt>
                <c:pt idx="44">
                  <c:v>879.74931671280888</c:v>
                </c:pt>
                <c:pt idx="45">
                  <c:v>842.34351223348256</c:v>
                </c:pt>
                <c:pt idx="46">
                  <c:v>805.5182383291185</c:v>
                </c:pt>
                <c:pt idx="47">
                  <c:v>769.2716228580116</c:v>
                </c:pt>
                <c:pt idx="48">
                  <c:v>733.60133546974851</c:v>
                </c:pt>
                <c:pt idx="49">
                  <c:v>698.50461575920542</c:v>
                </c:pt>
                <c:pt idx="50">
                  <c:v>663.97829996199255</c:v>
                </c:pt>
                <c:pt idx="51">
                  <c:v>645.49582222391939</c:v>
                </c:pt>
                <c:pt idx="52">
                  <c:v>627.57631067629131</c:v>
                </c:pt>
                <c:pt idx="53">
                  <c:v>610.21553807179203</c:v>
                </c:pt>
                <c:pt idx="54">
                  <c:v>593.40906351410945</c:v>
                </c:pt>
                <c:pt idx="55">
                  <c:v>577.1514851584875</c:v>
                </c:pt>
                <c:pt idx="56">
                  <c:v>561.43665196069992</c:v>
                </c:pt>
                <c:pt idx="57">
                  <c:v>546.25816251644301</c:v>
                </c:pt>
                <c:pt idx="58">
                  <c:v>531.61562303070559</c:v>
                </c:pt>
                <c:pt idx="59">
                  <c:v>517.50218445236339</c:v>
                </c:pt>
                <c:pt idx="60">
                  <c:v>503.9106995810489</c:v>
                </c:pt>
                <c:pt idx="61">
                  <c:v>484.6812919316601</c:v>
                </c:pt>
                <c:pt idx="62">
                  <c:v>465.95257214259567</c:v>
                </c:pt>
                <c:pt idx="63">
                  <c:v>447.71744369542193</c:v>
                </c:pt>
                <c:pt idx="64">
                  <c:v>429.96857883104195</c:v>
                </c:pt>
                <c:pt idx="65">
                  <c:v>412.69843876025175</c:v>
                </c:pt>
                <c:pt idx="66">
                  <c:v>395.89929289234152</c:v>
                </c:pt>
                <c:pt idx="67">
                  <c:v>379.56323712222064</c:v>
                </c:pt>
                <c:pt idx="68">
                  <c:v>363.68221121493457</c:v>
                </c:pt>
                <c:pt idx="69">
                  <c:v>348.24801532499873</c:v>
                </c:pt>
                <c:pt idx="70">
                  <c:v>333.25232568658862</c:v>
                </c:pt>
                <c:pt idx="71">
                  <c:v>314.7452890961568</c:v>
                </c:pt>
                <c:pt idx="72">
                  <c:v>296.6597982857291</c:v>
                </c:pt>
                <c:pt idx="73">
                  <c:v>278.98724408906435</c:v>
                </c:pt>
                <c:pt idx="74">
                  <c:v>261.71894664125603</c:v>
                </c:pt>
                <c:pt idx="75">
                  <c:v>244.84618085650581</c:v>
                </c:pt>
                <c:pt idx="76">
                  <c:v>228.36019742545511</c:v>
                </c:pt>
                <c:pt idx="77">
                  <c:v>212.25223359948609</c:v>
                </c:pt>
                <c:pt idx="78">
                  <c:v>196.51339858821964</c:v>
                </c:pt>
                <c:pt idx="79">
                  <c:v>181.13480799553381</c:v>
                </c:pt>
                <c:pt idx="80">
                  <c:v>166.10759490290638</c:v>
                </c:pt>
                <c:pt idx="81">
                  <c:v>151.4229205983282</c:v>
                </c:pt>
                <c:pt idx="82">
                  <c:v>148.29246464456398</c:v>
                </c:pt>
                <c:pt idx="83">
                  <c:v>134.26651431643108</c:v>
                </c:pt>
                <c:pt idx="84">
                  <c:v>131.77733343551711</c:v>
                </c:pt>
                <c:pt idx="85">
                  <c:v>111.88753062963688</c:v>
                </c:pt>
                <c:pt idx="86">
                  <c:v>92.289827043297407</c:v>
                </c:pt>
                <c:pt idx="87">
                  <c:v>72.975743524310317</c:v>
                </c:pt>
                <c:pt idx="88">
                  <c:v>85.494487310693643</c:v>
                </c:pt>
                <c:pt idx="89">
                  <c:v>98.280158241093275</c:v>
                </c:pt>
                <c:pt idx="90">
                  <c:v>121.84375451092637</c:v>
                </c:pt>
                <c:pt idx="91">
                  <c:v>119.53877799562113</c:v>
                </c:pt>
                <c:pt idx="92">
                  <c:v>117.44843916138299</c:v>
                </c:pt>
                <c:pt idx="93">
                  <c:v>115.5648615831864</c:v>
                </c:pt>
                <c:pt idx="94">
                  <c:v>113.88028612718402</c:v>
                </c:pt>
                <c:pt idx="95">
                  <c:v>112.3870745083921</c:v>
                </c:pt>
                <c:pt idx="96">
                  <c:v>111.07771231779425</c:v>
                </c:pt>
                <c:pt idx="97">
                  <c:v>109.94481172746457</c:v>
                </c:pt>
                <c:pt idx="98">
                  <c:v>108.98111638557626</c:v>
                </c:pt>
                <c:pt idx="99">
                  <c:v>108.17950352461757</c:v>
                </c:pt>
                <c:pt idx="100">
                  <c:v>107.53298575369126</c:v>
                </c:pt>
                <c:pt idx="101">
                  <c:v>107.03471254569948</c:v>
                </c:pt>
                <c:pt idx="102">
                  <c:v>106.67797143626534</c:v>
                </c:pt>
                <c:pt idx="103">
                  <c:v>106.45618895040438</c:v>
                </c:pt>
                <c:pt idx="104">
                  <c:v>106.36293127235579</c:v>
                </c:pt>
                <c:pt idx="105">
                  <c:v>106.3919046732282</c:v>
                </c:pt>
                <c:pt idx="106">
                  <c:v>106.536955710559</c:v>
                </c:pt>
                <c:pt idx="107">
                  <c:v>106.79207121320179</c:v>
                </c:pt>
                <c:pt idx="108">
                  <c:v>107.15137806434979</c:v>
                </c:pt>
                <c:pt idx="109">
                  <c:v>107.60914279500719</c:v>
                </c:pt>
                <c:pt idx="110">
                  <c:v>108.15977099960136</c:v>
                </c:pt>
              </c:numCache>
            </c:numRef>
          </c:val>
        </c:ser>
        <c:ser>
          <c:idx val="2"/>
          <c:order val="2"/>
          <c:tx>
            <c:strRef>
              <c:f>Electricity!$A$989</c:f>
              <c:strCache>
                <c:ptCount val="1"/>
                <c:pt idx="0">
                  <c:v>Other Europe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Electricity!$B$986:$DH$986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Electricity!$B$989:$DH$989</c:f>
              <c:numCache>
                <c:formatCode>_-* #,##0\ _€_-;\-* #,##0\ _€_-;_-* "-"??\ _€_-;_-@_-</c:formatCode>
                <c:ptCount val="111"/>
                <c:pt idx="0">
                  <c:v>871.92120022301947</c:v>
                </c:pt>
                <c:pt idx="1">
                  <c:v>810.66390180064911</c:v>
                </c:pt>
                <c:pt idx="2">
                  <c:v>717.51735010081234</c:v>
                </c:pt>
                <c:pt idx="3">
                  <c:v>601.00083479967134</c:v>
                </c:pt>
                <c:pt idx="4">
                  <c:v>496.4882095693211</c:v>
                </c:pt>
                <c:pt idx="5">
                  <c:v>441.9088355779391</c:v>
                </c:pt>
                <c:pt idx="6">
                  <c:v>435.01864928211626</c:v>
                </c:pt>
                <c:pt idx="7">
                  <c:v>397.85271648529277</c:v>
                </c:pt>
                <c:pt idx="8">
                  <c:v>376.24615693555535</c:v>
                </c:pt>
                <c:pt idx="9">
                  <c:v>398.42844284412325</c:v>
                </c:pt>
                <c:pt idx="10">
                  <c:v>426.96030592981703</c:v>
                </c:pt>
                <c:pt idx="11">
                  <c:v>438.49235073705569</c:v>
                </c:pt>
                <c:pt idx="12">
                  <c:v>454.06069813088232</c:v>
                </c:pt>
                <c:pt idx="13">
                  <c:v>581.73098071568802</c:v>
                </c:pt>
                <c:pt idx="14">
                  <c:v>519.79873690639579</c:v>
                </c:pt>
                <c:pt idx="15">
                  <c:v>538.44066018370449</c:v>
                </c:pt>
                <c:pt idx="16">
                  <c:v>578.48837616958599</c:v>
                </c:pt>
                <c:pt idx="17">
                  <c:v>640.86591610947039</c:v>
                </c:pt>
                <c:pt idx="18">
                  <c:v>699.0572773067064</c:v>
                </c:pt>
                <c:pt idx="19">
                  <c:v>605.75163010630399</c:v>
                </c:pt>
                <c:pt idx="20">
                  <c:v>686.33332605522128</c:v>
                </c:pt>
                <c:pt idx="21">
                  <c:v>707.19329272054961</c:v>
                </c:pt>
                <c:pt idx="22">
                  <c:v>733.44431212870188</c:v>
                </c:pt>
                <c:pt idx="23">
                  <c:v>759.02549545257386</c:v>
                </c:pt>
                <c:pt idx="24">
                  <c:v>783.53180635464673</c:v>
                </c:pt>
                <c:pt idx="25">
                  <c:v>792.58339998729275</c:v>
                </c:pt>
                <c:pt idx="26">
                  <c:v>801.50161111648947</c:v>
                </c:pt>
                <c:pt idx="27">
                  <c:v>809.77568797523804</c:v>
                </c:pt>
                <c:pt idx="28">
                  <c:v>815.27550589141242</c:v>
                </c:pt>
                <c:pt idx="29">
                  <c:v>808.92552717227522</c:v>
                </c:pt>
                <c:pt idx="30">
                  <c:v>801.96125984478067</c:v>
                </c:pt>
                <c:pt idx="31">
                  <c:v>794.31729742219659</c:v>
                </c:pt>
                <c:pt idx="32">
                  <c:v>786.04976740571476</c:v>
                </c:pt>
                <c:pt idx="33">
                  <c:v>777.15649258667804</c:v>
                </c:pt>
                <c:pt idx="34">
                  <c:v>767.63137265752005</c:v>
                </c:pt>
                <c:pt idx="35">
                  <c:v>771.50235508788307</c:v>
                </c:pt>
                <c:pt idx="36">
                  <c:v>774.77115574533468</c:v>
                </c:pt>
                <c:pt idx="37">
                  <c:v>777.45794928051555</c:v>
                </c:pt>
                <c:pt idx="38">
                  <c:v>783.47715873367201</c:v>
                </c:pt>
                <c:pt idx="39">
                  <c:v>789.06895749359421</c:v>
                </c:pt>
                <c:pt idx="40">
                  <c:v>794.16839358735501</c:v>
                </c:pt>
                <c:pt idx="41">
                  <c:v>798.80958162458751</c:v>
                </c:pt>
                <c:pt idx="42">
                  <c:v>802.99700478109207</c:v>
                </c:pt>
                <c:pt idx="43">
                  <c:v>806.73490863162681</c:v>
                </c:pt>
                <c:pt idx="44">
                  <c:v>810.02729796623339</c:v>
                </c:pt>
                <c:pt idx="45">
                  <c:v>812.8779332940602</c:v>
                </c:pt>
                <c:pt idx="46">
                  <c:v>815.29032701899723</c:v>
                </c:pt>
                <c:pt idx="47">
                  <c:v>817.26773927065005</c:v>
                </c:pt>
                <c:pt idx="48">
                  <c:v>818.81317337328869</c:v>
                </c:pt>
                <c:pt idx="49">
                  <c:v>819.92937093424655</c:v>
                </c:pt>
                <c:pt idx="50">
                  <c:v>820.61880653218452</c:v>
                </c:pt>
                <c:pt idx="51">
                  <c:v>817.97893907270054</c:v>
                </c:pt>
                <c:pt idx="52">
                  <c:v>814.21643434940393</c:v>
                </c:pt>
                <c:pt idx="53">
                  <c:v>810.17292966731452</c:v>
                </c:pt>
                <c:pt idx="54">
                  <c:v>805.42976962432795</c:v>
                </c:pt>
                <c:pt idx="55">
                  <c:v>799.98771046488844</c:v>
                </c:pt>
                <c:pt idx="56">
                  <c:v>793.84719989060022</c:v>
                </c:pt>
                <c:pt idx="57">
                  <c:v>787.00827229906895</c:v>
                </c:pt>
                <c:pt idx="58">
                  <c:v>779.47063542050171</c:v>
                </c:pt>
                <c:pt idx="59">
                  <c:v>771.23366031989565</c:v>
                </c:pt>
                <c:pt idx="60">
                  <c:v>766.43905577092346</c:v>
                </c:pt>
                <c:pt idx="61">
                  <c:v>750.50831737775707</c:v>
                </c:pt>
                <c:pt idx="62">
                  <c:v>733.64610826321712</c:v>
                </c:pt>
                <c:pt idx="63">
                  <c:v>715.87400371831859</c:v>
                </c:pt>
                <c:pt idx="64">
                  <c:v>697.21392775549839</c:v>
                </c:pt>
                <c:pt idx="65">
                  <c:v>677.68812958173703</c:v>
                </c:pt>
                <c:pt idx="66">
                  <c:v>657.31891104728663</c:v>
                </c:pt>
                <c:pt idx="67">
                  <c:v>636.1285708293932</c:v>
                </c:pt>
                <c:pt idx="68">
                  <c:v>614.13934321729903</c:v>
                </c:pt>
                <c:pt idx="69">
                  <c:v>591.37333166035171</c:v>
                </c:pt>
                <c:pt idx="70">
                  <c:v>567.85243726732961</c:v>
                </c:pt>
                <c:pt idx="71">
                  <c:v>543.21161734391239</c:v>
                </c:pt>
                <c:pt idx="72">
                  <c:v>517.98481973114383</c:v>
                </c:pt>
                <c:pt idx="73">
                  <c:v>492.19289325168324</c:v>
                </c:pt>
                <c:pt idx="74">
                  <c:v>465.85617448017206</c:v>
                </c:pt>
                <c:pt idx="75">
                  <c:v>438.99440690761628</c:v>
                </c:pt>
                <c:pt idx="76">
                  <c:v>411.6266511708647</c:v>
                </c:pt>
                <c:pt idx="77">
                  <c:v>383.77119432012529</c:v>
                </c:pt>
                <c:pt idx="78">
                  <c:v>355.44545458203567</c:v>
                </c:pt>
                <c:pt idx="79">
                  <c:v>326.66588383698206</c:v>
                </c:pt>
                <c:pt idx="80">
                  <c:v>297.44787040653301</c:v>
                </c:pt>
                <c:pt idx="81">
                  <c:v>273.87872376928243</c:v>
                </c:pt>
                <c:pt idx="82">
                  <c:v>243.82523384209077</c:v>
                </c:pt>
                <c:pt idx="83">
                  <c:v>213.37207709979737</c:v>
                </c:pt>
                <c:pt idx="84">
                  <c:v>182.9438664681565</c:v>
                </c:pt>
                <c:pt idx="85">
                  <c:v>166.90586856921993</c:v>
                </c:pt>
                <c:pt idx="86">
                  <c:v>149.92964677836957</c:v>
                </c:pt>
                <c:pt idx="87">
                  <c:v>132.52011818858261</c:v>
                </c:pt>
                <c:pt idx="88">
                  <c:v>116.79355285264074</c:v>
                </c:pt>
                <c:pt idx="89">
                  <c:v>111.82140861684778</c:v>
                </c:pt>
                <c:pt idx="90">
                  <c:v>106.36478317655826</c:v>
                </c:pt>
                <c:pt idx="91">
                  <c:v>107.0158718186953</c:v>
                </c:pt>
                <c:pt idx="92">
                  <c:v>107.22535842215812</c:v>
                </c:pt>
                <c:pt idx="93">
                  <c:v>106.99703086381959</c:v>
                </c:pt>
                <c:pt idx="94">
                  <c:v>106.33718991808495</c:v>
                </c:pt>
                <c:pt idx="95">
                  <c:v>105.25484679785868</c:v>
                </c:pt>
                <c:pt idx="96">
                  <c:v>103.76191286737169</c:v>
                </c:pt>
                <c:pt idx="97">
                  <c:v>101.8733795935027</c:v>
                </c:pt>
                <c:pt idx="98">
                  <c:v>99.607486940270633</c:v>
                </c:pt>
                <c:pt idx="99">
                  <c:v>96.985878516401471</c:v>
                </c:pt>
                <c:pt idx="100">
                  <c:v>94.033741921431385</c:v>
                </c:pt>
                <c:pt idx="101">
                  <c:v>90.779932855588953</c:v>
                </c:pt>
                <c:pt idx="102">
                  <c:v>87.299081723187328</c:v>
                </c:pt>
                <c:pt idx="103">
                  <c:v>83.627681675571509</c:v>
                </c:pt>
                <c:pt idx="104">
                  <c:v>79.806157281407025</c:v>
                </c:pt>
                <c:pt idx="105">
                  <c:v>75.878913275899379</c:v>
                </c:pt>
                <c:pt idx="106">
                  <c:v>71.894363126451879</c:v>
                </c:pt>
                <c:pt idx="107">
                  <c:v>67.904937454001185</c:v>
                </c:pt>
                <c:pt idx="108">
                  <c:v>63.967072662386954</c:v>
                </c:pt>
                <c:pt idx="109">
                  <c:v>60.141180448038654</c:v>
                </c:pt>
                <c:pt idx="110">
                  <c:v>56.491599183996271</c:v>
                </c:pt>
              </c:numCache>
            </c:numRef>
          </c:val>
        </c:ser>
        <c:ser>
          <c:idx val="3"/>
          <c:order val="3"/>
          <c:tx>
            <c:strRef>
              <c:f>Electricity!$A$990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Electricity!$B$986:$DH$986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Electricity!$B$990:$DH$990</c:f>
              <c:numCache>
                <c:formatCode>_-* #,##0\ _€_-;\-* #,##0\ _€_-;_-* "-"??\ _€_-;_-@_-</c:formatCode>
                <c:ptCount val="111"/>
                <c:pt idx="0">
                  <c:v>491.50231647425153</c:v>
                </c:pt>
                <c:pt idx="1">
                  <c:v>515.83631593846849</c:v>
                </c:pt>
                <c:pt idx="2">
                  <c:v>536.08439879662535</c:v>
                </c:pt>
                <c:pt idx="3">
                  <c:v>531.2915937264255</c:v>
                </c:pt>
                <c:pt idx="4">
                  <c:v>638.62231227582834</c:v>
                </c:pt>
                <c:pt idx="5">
                  <c:v>648.00057243547678</c:v>
                </c:pt>
                <c:pt idx="6">
                  <c:v>647.09470969585755</c:v>
                </c:pt>
                <c:pt idx="7">
                  <c:v>666.91317048361702</c:v>
                </c:pt>
                <c:pt idx="8">
                  <c:v>668.57034314913869</c:v>
                </c:pt>
                <c:pt idx="9">
                  <c:v>682.62006110226548</c:v>
                </c:pt>
                <c:pt idx="10">
                  <c:v>686.76804002100562</c:v>
                </c:pt>
                <c:pt idx="11">
                  <c:v>662.30904497679694</c:v>
                </c:pt>
                <c:pt idx="12">
                  <c:v>670.44712011450918</c:v>
                </c:pt>
                <c:pt idx="13">
                  <c:v>672.16499172548617</c:v>
                </c:pt>
                <c:pt idx="14">
                  <c:v>693.4750062428717</c:v>
                </c:pt>
                <c:pt idx="15">
                  <c:v>748.29624163000369</c:v>
                </c:pt>
                <c:pt idx="16">
                  <c:v>729.5692922800614</c:v>
                </c:pt>
                <c:pt idx="17">
                  <c:v>746.61070233749012</c:v>
                </c:pt>
                <c:pt idx="18">
                  <c:v>746.78312779491398</c:v>
                </c:pt>
                <c:pt idx="19">
                  <c:v>685.34327869678259</c:v>
                </c:pt>
                <c:pt idx="20">
                  <c:v>759.16822807554149</c:v>
                </c:pt>
                <c:pt idx="21">
                  <c:v>773.36323729248966</c:v>
                </c:pt>
                <c:pt idx="22">
                  <c:v>786.56418986288259</c:v>
                </c:pt>
                <c:pt idx="23">
                  <c:v>793.57904430988765</c:v>
                </c:pt>
                <c:pt idx="24">
                  <c:v>795.68589776442684</c:v>
                </c:pt>
                <c:pt idx="25">
                  <c:v>806.26591165787454</c:v>
                </c:pt>
                <c:pt idx="26">
                  <c:v>816.07740900498436</c:v>
                </c:pt>
                <c:pt idx="27">
                  <c:v>815.90049313975794</c:v>
                </c:pt>
                <c:pt idx="28">
                  <c:v>818.23466247381702</c:v>
                </c:pt>
                <c:pt idx="29">
                  <c:v>819.36317916203723</c:v>
                </c:pt>
                <c:pt idx="30">
                  <c:v>816.1583265349135</c:v>
                </c:pt>
                <c:pt idx="31">
                  <c:v>812.38102334114978</c:v>
                </c:pt>
                <c:pt idx="32">
                  <c:v>808.15310062000412</c:v>
                </c:pt>
                <c:pt idx="33">
                  <c:v>803.46954448581312</c:v>
                </c:pt>
                <c:pt idx="34">
                  <c:v>798.38189411533619</c:v>
                </c:pt>
                <c:pt idx="35">
                  <c:v>792.90527983069262</c:v>
                </c:pt>
                <c:pt idx="36">
                  <c:v>787.03930524750569</c:v>
                </c:pt>
                <c:pt idx="37">
                  <c:v>780.69499548412091</c:v>
                </c:pt>
                <c:pt idx="38">
                  <c:v>774.01074309220348</c:v>
                </c:pt>
                <c:pt idx="39">
                  <c:v>767.36967082008641</c:v>
                </c:pt>
                <c:pt idx="40">
                  <c:v>760.27527087257033</c:v>
                </c:pt>
                <c:pt idx="41">
                  <c:v>752.93234608398382</c:v>
                </c:pt>
                <c:pt idx="42">
                  <c:v>745.35681336487744</c:v>
                </c:pt>
                <c:pt idx="43">
                  <c:v>737.56296089499767</c:v>
                </c:pt>
                <c:pt idx="44">
                  <c:v>729.56358352207269</c:v>
                </c:pt>
                <c:pt idx="45">
                  <c:v>721.37010726310803</c:v>
                </c:pt>
                <c:pt idx="46">
                  <c:v>712.99270373878858</c:v>
                </c:pt>
                <c:pt idx="47">
                  <c:v>704.44039531018655</c:v>
                </c:pt>
                <c:pt idx="48">
                  <c:v>695.72115163037415</c:v>
                </c:pt>
                <c:pt idx="49">
                  <c:v>686.84197827073422</c:v>
                </c:pt>
                <c:pt idx="50">
                  <c:v>677.80899803284592</c:v>
                </c:pt>
                <c:pt idx="51">
                  <c:v>663.47966067041943</c:v>
                </c:pt>
                <c:pt idx="52">
                  <c:v>649.00640574958959</c:v>
                </c:pt>
                <c:pt idx="53">
                  <c:v>634.39313072179834</c:v>
                </c:pt>
                <c:pt idx="54">
                  <c:v>619.64295521491249</c:v>
                </c:pt>
                <c:pt idx="55">
                  <c:v>604.75772795597538</c:v>
                </c:pt>
                <c:pt idx="56">
                  <c:v>589.73864015255458</c:v>
                </c:pt>
                <c:pt idx="57">
                  <c:v>574.58642928824327</c:v>
                </c:pt>
                <c:pt idx="58">
                  <c:v>559.30172867699343</c:v>
                </c:pt>
                <c:pt idx="59">
                  <c:v>543.88478861058854</c:v>
                </c:pt>
                <c:pt idx="60">
                  <c:v>528.3351855435659</c:v>
                </c:pt>
                <c:pt idx="61">
                  <c:v>514.95339150701034</c:v>
                </c:pt>
                <c:pt idx="62">
                  <c:v>501.44116678883455</c:v>
                </c:pt>
                <c:pt idx="63">
                  <c:v>487.8003145628627</c:v>
                </c:pt>
                <c:pt idx="64">
                  <c:v>474.03266920983231</c:v>
                </c:pt>
                <c:pt idx="65">
                  <c:v>460.140128533677</c:v>
                </c:pt>
                <c:pt idx="66">
                  <c:v>446.12462770475378</c:v>
                </c:pt>
                <c:pt idx="67">
                  <c:v>431.98815893018934</c:v>
                </c:pt>
                <c:pt idx="68">
                  <c:v>417.7327877145251</c:v>
                </c:pt>
                <c:pt idx="69">
                  <c:v>403.36066591605152</c:v>
                </c:pt>
                <c:pt idx="70">
                  <c:v>388.87404179426915</c:v>
                </c:pt>
                <c:pt idx="71">
                  <c:v>371.99721534733067</c:v>
                </c:pt>
                <c:pt idx="72">
                  <c:v>355.01070302926934</c:v>
                </c:pt>
                <c:pt idx="73">
                  <c:v>337.91708223221468</c:v>
                </c:pt>
                <c:pt idx="74">
                  <c:v>320.71904828838905</c:v>
                </c:pt>
                <c:pt idx="75">
                  <c:v>303.41942605919979</c:v>
                </c:pt>
                <c:pt idx="76">
                  <c:v>286.02116944371829</c:v>
                </c:pt>
                <c:pt idx="77">
                  <c:v>268.52735627918349</c:v>
                </c:pt>
                <c:pt idx="78">
                  <c:v>250.94117621069404</c:v>
                </c:pt>
                <c:pt idx="79">
                  <c:v>233.26592274194144</c:v>
                </c:pt>
                <c:pt idx="80">
                  <c:v>215.50498965526668</c:v>
                </c:pt>
                <c:pt idx="81">
                  <c:v>199.06442112534654</c:v>
                </c:pt>
                <c:pt idx="82">
                  <c:v>182.54522060603074</c:v>
                </c:pt>
                <c:pt idx="83">
                  <c:v>171.2106186527821</c:v>
                </c:pt>
                <c:pt idx="84">
                  <c:v>163.83705983841517</c:v>
                </c:pt>
                <c:pt idx="85">
                  <c:v>147.10394891504751</c:v>
                </c:pt>
                <c:pt idx="86">
                  <c:v>130.30699637040917</c:v>
                </c:pt>
                <c:pt idx="87">
                  <c:v>122.74192352170819</c:v>
                </c:pt>
                <c:pt idx="88">
                  <c:v>111.94139128523767</c:v>
                </c:pt>
                <c:pt idx="89">
                  <c:v>101.69938818318136</c:v>
                </c:pt>
                <c:pt idx="90">
                  <c:v>95.201439736616678</c:v>
                </c:pt>
                <c:pt idx="91">
                  <c:v>88.665026829502082</c:v>
                </c:pt>
                <c:pt idx="92">
                  <c:v>82.089465179230729</c:v>
                </c:pt>
                <c:pt idx="93">
                  <c:v>75.489913981664927</c:v>
                </c:pt>
                <c:pt idx="94">
                  <c:v>68.882137339245858</c:v>
                </c:pt>
                <c:pt idx="95">
                  <c:v>65.788873693102133</c:v>
                </c:pt>
                <c:pt idx="96">
                  <c:v>62.720598957067892</c:v>
                </c:pt>
                <c:pt idx="97">
                  <c:v>59.694638755056758</c:v>
                </c:pt>
                <c:pt idx="98">
                  <c:v>56.728676723870706</c:v>
                </c:pt>
                <c:pt idx="99">
                  <c:v>53.840659747312039</c:v>
                </c:pt>
                <c:pt idx="100">
                  <c:v>51.048700100800382</c:v>
                </c:pt>
                <c:pt idx="101">
                  <c:v>48.359264104373608</c:v>
                </c:pt>
                <c:pt idx="102">
                  <c:v>45.774934852251526</c:v>
                </c:pt>
                <c:pt idx="103">
                  <c:v>43.298351002591524</c:v>
                </c:pt>
                <c:pt idx="104">
                  <c:v>40.932205358677805</c:v>
                </c:pt>
                <c:pt idx="105">
                  <c:v>38.679243428876902</c:v>
                </c:pt>
                <c:pt idx="106">
                  <c:v>36.542261994471687</c:v>
                </c:pt>
                <c:pt idx="107">
                  <c:v>34.524107694978198</c:v>
                </c:pt>
                <c:pt idx="108">
                  <c:v>32.62767563947105</c:v>
                </c:pt>
                <c:pt idx="109">
                  <c:v>30.855908051518114</c:v>
                </c:pt>
                <c:pt idx="110">
                  <c:v>29.211792954065871</c:v>
                </c:pt>
              </c:numCache>
            </c:numRef>
          </c:val>
        </c:ser>
        <c:ser>
          <c:idx val="4"/>
          <c:order val="4"/>
          <c:tx>
            <c:strRef>
              <c:f>Electricity!$A$991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Electricity!$B$986:$DH$986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Electricity!$B$991:$DH$991</c:f>
              <c:numCache>
                <c:formatCode>_-* #,##0\ _€_-;\-* #,##0\ _€_-;_-* "-"??\ _€_-;_-@_-</c:formatCode>
                <c:ptCount val="111"/>
                <c:pt idx="0">
                  <c:v>113.99818345609712</c:v>
                </c:pt>
                <c:pt idx="1">
                  <c:v>112.61038737659713</c:v>
                </c:pt>
                <c:pt idx="2">
                  <c:v>123.89781036961254</c:v>
                </c:pt>
                <c:pt idx="3">
                  <c:v>122.39748388148918</c:v>
                </c:pt>
                <c:pt idx="4">
                  <c:v>126.66437570557321</c:v>
                </c:pt>
                <c:pt idx="5">
                  <c:v>136.59118970335197</c:v>
                </c:pt>
                <c:pt idx="6">
                  <c:v>146.45229602819671</c:v>
                </c:pt>
                <c:pt idx="7">
                  <c:v>156.4446329732063</c:v>
                </c:pt>
                <c:pt idx="8">
                  <c:v>176.12121048584862</c:v>
                </c:pt>
                <c:pt idx="9">
                  <c:v>193.60408824209497</c:v>
                </c:pt>
                <c:pt idx="10">
                  <c:v>198.70895096510435</c:v>
                </c:pt>
                <c:pt idx="11">
                  <c:v>209.13311771459342</c:v>
                </c:pt>
                <c:pt idx="12">
                  <c:v>208.59226396200941</c:v>
                </c:pt>
                <c:pt idx="13">
                  <c:v>226.0695610020054</c:v>
                </c:pt>
                <c:pt idx="14">
                  <c:v>251.82444988513487</c:v>
                </c:pt>
                <c:pt idx="15">
                  <c:v>250.22504006721488</c:v>
                </c:pt>
                <c:pt idx="16">
                  <c:v>259.4743688871435</c:v>
                </c:pt>
                <c:pt idx="17">
                  <c:v>286.08639526744048</c:v>
                </c:pt>
                <c:pt idx="18">
                  <c:v>307.10415775198004</c:v>
                </c:pt>
                <c:pt idx="19">
                  <c:v>296.2733651064658</c:v>
                </c:pt>
                <c:pt idx="20">
                  <c:v>322.34347550737766</c:v>
                </c:pt>
                <c:pt idx="21">
                  <c:v>334.05576443821553</c:v>
                </c:pt>
                <c:pt idx="22">
                  <c:v>345.65641978867211</c:v>
                </c:pt>
                <c:pt idx="23">
                  <c:v>357.17192315344676</c:v>
                </c:pt>
                <c:pt idx="24">
                  <c:v>368.62014807896469</c:v>
                </c:pt>
                <c:pt idx="25">
                  <c:v>380.01459843587929</c:v>
                </c:pt>
                <c:pt idx="26">
                  <c:v>391.37025744816924</c:v>
                </c:pt>
                <c:pt idx="27">
                  <c:v>392.72661369971831</c:v>
                </c:pt>
                <c:pt idx="28">
                  <c:v>394.22912186893865</c:v>
                </c:pt>
                <c:pt idx="29">
                  <c:v>395.73587626227214</c:v>
                </c:pt>
                <c:pt idx="30">
                  <c:v>397.26634840841933</c:v>
                </c:pt>
                <c:pt idx="31">
                  <c:v>398.77260020705398</c:v>
                </c:pt>
                <c:pt idx="32">
                  <c:v>400.32664311991897</c:v>
                </c:pt>
                <c:pt idx="33">
                  <c:v>401.94003309649725</c:v>
                </c:pt>
                <c:pt idx="34">
                  <c:v>403.62886402348147</c:v>
                </c:pt>
                <c:pt idx="35">
                  <c:v>394.23062413135688</c:v>
                </c:pt>
                <c:pt idx="36">
                  <c:v>384.98707663859113</c:v>
                </c:pt>
                <c:pt idx="37">
                  <c:v>375.92080486529892</c:v>
                </c:pt>
                <c:pt idx="38">
                  <c:v>367.00278020360702</c:v>
                </c:pt>
                <c:pt idx="39">
                  <c:v>358.3146104388357</c:v>
                </c:pt>
                <c:pt idx="40">
                  <c:v>349.80264028370107</c:v>
                </c:pt>
                <c:pt idx="41">
                  <c:v>341.50562967655981</c:v>
                </c:pt>
                <c:pt idx="42">
                  <c:v>333.43061996637562</c:v>
                </c:pt>
                <c:pt idx="43">
                  <c:v>325.58267013095013</c:v>
                </c:pt>
                <c:pt idx="44">
                  <c:v>317.96492084449233</c:v>
                </c:pt>
                <c:pt idx="45">
                  <c:v>310.57865661643376</c:v>
                </c:pt>
                <c:pt idx="46">
                  <c:v>303.42336614296215</c:v>
                </c:pt>
                <c:pt idx="47">
                  <c:v>296.49680098656199</c:v>
                </c:pt>
                <c:pt idx="48">
                  <c:v>289.79503267376322</c:v>
                </c:pt>
                <c:pt idx="49">
                  <c:v>283.31250827806463</c:v>
                </c:pt>
                <c:pt idx="50">
                  <c:v>277.04210453276517</c:v>
                </c:pt>
                <c:pt idx="51">
                  <c:v>271.44544287446166</c:v>
                </c:pt>
                <c:pt idx="52">
                  <c:v>266.04215354053696</c:v>
                </c:pt>
                <c:pt idx="53">
                  <c:v>260.82071247261939</c:v>
                </c:pt>
                <c:pt idx="54">
                  <c:v>255.76806938168886</c:v>
                </c:pt>
                <c:pt idx="55">
                  <c:v>250.86922753412682</c:v>
                </c:pt>
                <c:pt idx="56">
                  <c:v>246.10777422433102</c:v>
                </c:pt>
                <c:pt idx="57">
                  <c:v>241.46608429253502</c:v>
                </c:pt>
                <c:pt idx="58">
                  <c:v>236.9256714946381</c:v>
                </c:pt>
                <c:pt idx="59">
                  <c:v>232.46660584730466</c:v>
                </c:pt>
                <c:pt idx="60">
                  <c:v>228.06762492058465</c:v>
                </c:pt>
                <c:pt idx="61">
                  <c:v>225.56151363351282</c:v>
                </c:pt>
                <c:pt idx="62">
                  <c:v>222.88911308614513</c:v>
                </c:pt>
                <c:pt idx="63">
                  <c:v>220.04423943978554</c:v>
                </c:pt>
                <c:pt idx="64">
                  <c:v>217.02120240421834</c:v>
                </c:pt>
                <c:pt idx="65">
                  <c:v>213.81487910453419</c:v>
                </c:pt>
                <c:pt idx="66">
                  <c:v>210.42053777088097</c:v>
                </c:pt>
                <c:pt idx="67">
                  <c:v>206.83386701550523</c:v>
                </c:pt>
                <c:pt idx="68">
                  <c:v>203.05099601513837</c:v>
                </c:pt>
                <c:pt idx="69">
                  <c:v>199.06850543383234</c:v>
                </c:pt>
                <c:pt idx="70">
                  <c:v>194.88342895881271</c:v>
                </c:pt>
                <c:pt idx="71">
                  <c:v>189.60785886218389</c:v>
                </c:pt>
                <c:pt idx="72">
                  <c:v>184.12510801895641</c:v>
                </c:pt>
                <c:pt idx="73">
                  <c:v>178.33425433276182</c:v>
                </c:pt>
                <c:pt idx="74">
                  <c:v>172.2369726812675</c:v>
                </c:pt>
                <c:pt idx="75">
                  <c:v>165.83534447442369</c:v>
                </c:pt>
                <c:pt idx="76">
                  <c:v>159.13180818962741</c:v>
                </c:pt>
                <c:pt idx="77">
                  <c:v>152.12909878989922</c:v>
                </c:pt>
                <c:pt idx="78">
                  <c:v>144.83017362388478</c:v>
                </c:pt>
                <c:pt idx="79">
                  <c:v>137.23814146586858</c:v>
                </c:pt>
                <c:pt idx="80">
                  <c:v>129.3561825459069</c:v>
                </c:pt>
                <c:pt idx="81">
                  <c:v>121.18745823059287</c:v>
                </c:pt>
                <c:pt idx="82">
                  <c:v>112.73501341171919</c:v>
                </c:pt>
                <c:pt idx="83">
                  <c:v>104.0016719451433</c:v>
                </c:pt>
                <c:pt idx="84">
                  <c:v>94.989925502256483</c:v>
                </c:pt>
                <c:pt idx="85">
                  <c:v>85.701816212423125</c:v>
                </c:pt>
                <c:pt idx="86">
                  <c:v>76.138813486674678</c:v>
                </c:pt>
                <c:pt idx="87">
                  <c:v>76.29492542057136</c:v>
                </c:pt>
                <c:pt idx="88">
                  <c:v>76.001525177305666</c:v>
                </c:pt>
                <c:pt idx="89">
                  <c:v>75.432892750623125</c:v>
                </c:pt>
                <c:pt idx="90">
                  <c:v>74.586872501222558</c:v>
                </c:pt>
                <c:pt idx="91">
                  <c:v>73.479322486368133</c:v>
                </c:pt>
                <c:pt idx="92">
                  <c:v>65.115394230217021</c:v>
                </c:pt>
                <c:pt idx="93">
                  <c:v>56.513599218091962</c:v>
                </c:pt>
                <c:pt idx="94">
                  <c:v>47.673152982207512</c:v>
                </c:pt>
                <c:pt idx="95">
                  <c:v>49.816344192455752</c:v>
                </c:pt>
                <c:pt idx="96">
                  <c:v>51.727285804446524</c:v>
                </c:pt>
                <c:pt idx="97">
                  <c:v>53.413537517064924</c:v>
                </c:pt>
                <c:pt idx="98">
                  <c:v>54.886120495972335</c:v>
                </c:pt>
                <c:pt idx="99">
                  <c:v>56.159852110315803</c:v>
                </c:pt>
                <c:pt idx="100">
                  <c:v>57.253487272962339</c:v>
                </c:pt>
                <c:pt idx="101">
                  <c:v>58.189842819660242</c:v>
                </c:pt>
                <c:pt idx="102">
                  <c:v>58.995903681718346</c:v>
                </c:pt>
                <c:pt idx="103">
                  <c:v>59.702903369020213</c:v>
                </c:pt>
                <c:pt idx="104">
                  <c:v>60.346380929248497</c:v>
                </c:pt>
                <c:pt idx="105">
                  <c:v>60.966217451197821</c:v>
                </c:pt>
                <c:pt idx="106">
                  <c:v>61.606651908853003</c:v>
                </c:pt>
                <c:pt idx="107">
                  <c:v>62.316276443510624</c:v>
                </c:pt>
                <c:pt idx="108">
                  <c:v>63.14801162258383</c:v>
                </c:pt>
                <c:pt idx="109">
                  <c:v>64.159062473338153</c:v>
                </c:pt>
                <c:pt idx="110">
                  <c:v>65.410856338509788</c:v>
                </c:pt>
              </c:numCache>
            </c:numRef>
          </c:val>
        </c:ser>
        <c:ser>
          <c:idx val="5"/>
          <c:order val="5"/>
          <c:tx>
            <c:strRef>
              <c:f>Electricity!$A$992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Electricity!$B$986:$DH$986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Electricity!$B$992:$DH$992</c:f>
              <c:numCache>
                <c:formatCode>_-* #,##0\ _€_-;\-* #,##0\ _€_-;_-* "-"??\ _€_-;_-@_-</c:formatCode>
                <c:ptCount val="111"/>
                <c:pt idx="0">
                  <c:v>224.7460343405977</c:v>
                </c:pt>
                <c:pt idx="1">
                  <c:v>226.09957507408677</c:v>
                </c:pt>
                <c:pt idx="2">
                  <c:v>250.74887942906173</c:v>
                </c:pt>
                <c:pt idx="3">
                  <c:v>276.48935665618438</c:v>
                </c:pt>
                <c:pt idx="4">
                  <c:v>305.88188429800397</c:v>
                </c:pt>
                <c:pt idx="5">
                  <c:v>319.47545094278047</c:v>
                </c:pt>
                <c:pt idx="6">
                  <c:v>337.5372464753296</c:v>
                </c:pt>
                <c:pt idx="7">
                  <c:v>361.17741173502878</c:v>
                </c:pt>
                <c:pt idx="8">
                  <c:v>386.57236850449334</c:v>
                </c:pt>
                <c:pt idx="9">
                  <c:v>413.65525208619374</c:v>
                </c:pt>
                <c:pt idx="10">
                  <c:v>440.83694456917061</c:v>
                </c:pt>
                <c:pt idx="11">
                  <c:v>466.15079759269929</c:v>
                </c:pt>
                <c:pt idx="12">
                  <c:v>492.87223616131178</c:v>
                </c:pt>
                <c:pt idx="13">
                  <c:v>515.37338442213854</c:v>
                </c:pt>
                <c:pt idx="14">
                  <c:v>541.95757547750441</c:v>
                </c:pt>
                <c:pt idx="15">
                  <c:v>585.88619923740896</c:v>
                </c:pt>
                <c:pt idx="16">
                  <c:v>617.52130607607353</c:v>
                </c:pt>
                <c:pt idx="17">
                  <c:v>659.14597224518684</c:v>
                </c:pt>
                <c:pt idx="18">
                  <c:v>710.60914602953994</c:v>
                </c:pt>
                <c:pt idx="19">
                  <c:v>717.62571726599958</c:v>
                </c:pt>
                <c:pt idx="20">
                  <c:v>769.40063119295792</c:v>
                </c:pt>
                <c:pt idx="21">
                  <c:v>806.08746033777584</c:v>
                </c:pt>
                <c:pt idx="22">
                  <c:v>841.04603699355346</c:v>
                </c:pt>
                <c:pt idx="23">
                  <c:v>878.46347470652051</c:v>
                </c:pt>
                <c:pt idx="24">
                  <c:v>916.23108411182398</c:v>
                </c:pt>
                <c:pt idx="25">
                  <c:v>945.20218719559398</c:v>
                </c:pt>
                <c:pt idx="26">
                  <c:v>983.58986914618413</c:v>
                </c:pt>
                <c:pt idx="27">
                  <c:v>1022.2597895023908</c:v>
                </c:pt>
                <c:pt idx="28">
                  <c:v>1061.1877332104179</c:v>
                </c:pt>
                <c:pt idx="29">
                  <c:v>1090.5424916504528</c:v>
                </c:pt>
                <c:pt idx="30">
                  <c:v>1119.4291215764379</c:v>
                </c:pt>
                <c:pt idx="31">
                  <c:v>1137.9373643548859</c:v>
                </c:pt>
                <c:pt idx="32">
                  <c:v>1146.0960669342651</c:v>
                </c:pt>
                <c:pt idx="33">
                  <c:v>1154.3945889791828</c:v>
                </c:pt>
                <c:pt idx="34">
                  <c:v>1162.7987537265265</c:v>
                </c:pt>
                <c:pt idx="35">
                  <c:v>1177.5935842143936</c:v>
                </c:pt>
                <c:pt idx="36">
                  <c:v>1192.4517879485381</c:v>
                </c:pt>
                <c:pt idx="37">
                  <c:v>1207.3592094472299</c:v>
                </c:pt>
                <c:pt idx="38">
                  <c:v>1222.2676265255318</c:v>
                </c:pt>
                <c:pt idx="39">
                  <c:v>1237.2053548420083</c:v>
                </c:pt>
                <c:pt idx="40">
                  <c:v>1252.0716822095176</c:v>
                </c:pt>
                <c:pt idx="41">
                  <c:v>1266.8666728276139</c:v>
                </c:pt>
                <c:pt idx="42">
                  <c:v>1281.5601004592193</c:v>
                </c:pt>
                <c:pt idx="43">
                  <c:v>1296.1207935350378</c:v>
                </c:pt>
                <c:pt idx="44">
                  <c:v>1310.5165807052388</c:v>
                </c:pt>
                <c:pt idx="45">
                  <c:v>1324.7142333725228</c:v>
                </c:pt>
                <c:pt idx="46">
                  <c:v>1338.6794050094281</c:v>
                </c:pt>
                <c:pt idx="47">
                  <c:v>1352.3765670487119</c:v>
                </c:pt>
                <c:pt idx="48">
                  <c:v>1365.7689411207493</c:v>
                </c:pt>
                <c:pt idx="49">
                  <c:v>1378.8184273959278</c:v>
                </c:pt>
                <c:pt idx="50">
                  <c:v>1391.4855287725463</c:v>
                </c:pt>
                <c:pt idx="51">
                  <c:v>1403.729270632467</c:v>
                </c:pt>
                <c:pt idx="52">
                  <c:v>1415.5071158668254</c:v>
                </c:pt>
                <c:pt idx="53">
                  <c:v>1426.7748748526708</c:v>
                </c:pt>
                <c:pt idx="54">
                  <c:v>1437.4866100385957</c:v>
                </c:pt>
                <c:pt idx="55">
                  <c:v>1447.5945347726904</c:v>
                </c:pt>
                <c:pt idx="56">
                  <c:v>1457.0489059797055</c:v>
                </c:pt>
                <c:pt idx="57">
                  <c:v>1465.7979102659558</c:v>
                </c:pt>
                <c:pt idx="58">
                  <c:v>1473.7875429997414</c:v>
                </c:pt>
                <c:pt idx="59">
                  <c:v>1480.9614798824525</c:v>
                </c:pt>
                <c:pt idx="60">
                  <c:v>1487.2609404900836</c:v>
                </c:pt>
                <c:pt idx="61">
                  <c:v>1497.8184191763198</c:v>
                </c:pt>
                <c:pt idx="62">
                  <c:v>1507.6532717197199</c:v>
                </c:pt>
                <c:pt idx="63">
                  <c:v>1516.7383788952138</c:v>
                </c:pt>
                <c:pt idx="64">
                  <c:v>1525.0460853321531</c:v>
                </c:pt>
                <c:pt idx="65">
                  <c:v>1532.5481218132159</c:v>
                </c:pt>
                <c:pt idx="66">
                  <c:v>1539.2153552232712</c:v>
                </c:pt>
                <c:pt idx="67">
                  <c:v>1545.0176629423859</c:v>
                </c:pt>
                <c:pt idx="68">
                  <c:v>1549.9237922669099</c:v>
                </c:pt>
                <c:pt idx="69">
                  <c:v>1553.9012036484487</c:v>
                </c:pt>
                <c:pt idx="70">
                  <c:v>1556.9158964841658</c:v>
                </c:pt>
                <c:pt idx="71">
                  <c:v>1558.9322193550597</c:v>
                </c:pt>
                <c:pt idx="72">
                  <c:v>1559.9126605887584</c:v>
                </c:pt>
                <c:pt idx="73">
                  <c:v>1559.8176177225566</c:v>
                </c:pt>
                <c:pt idx="74">
                  <c:v>1558.6051443721897</c:v>
                </c:pt>
                <c:pt idx="75">
                  <c:v>1556.230672936176</c:v>
                </c:pt>
                <c:pt idx="76">
                  <c:v>1552.6467114198529</c:v>
                </c:pt>
                <c:pt idx="77">
                  <c:v>1547.8025126300158</c:v>
                </c:pt>
                <c:pt idx="78">
                  <c:v>1541.6437138950303</c:v>
                </c:pt>
                <c:pt idx="79">
                  <c:v>1534.1119453609972</c:v>
                </c:pt>
                <c:pt idx="80">
                  <c:v>1525.1444048008261</c:v>
                </c:pt>
                <c:pt idx="81">
                  <c:v>1514.6733967503462</c:v>
                </c:pt>
                <c:pt idx="82">
                  <c:v>1504.7296736501512</c:v>
                </c:pt>
                <c:pt idx="83">
                  <c:v>1491.0265365238188</c:v>
                </c:pt>
                <c:pt idx="84">
                  <c:v>1475.5822925613381</c:v>
                </c:pt>
                <c:pt idx="85">
                  <c:v>1467.4209067988872</c:v>
                </c:pt>
                <c:pt idx="86">
                  <c:v>1448.20860489251</c:v>
                </c:pt>
                <c:pt idx="87">
                  <c:v>1426.9529837707373</c:v>
                </c:pt>
                <c:pt idx="88">
                  <c:v>1403.5356667192211</c:v>
                </c:pt>
                <c:pt idx="89">
                  <c:v>1387.6460191969641</c:v>
                </c:pt>
                <c:pt idx="90">
                  <c:v>1370.0277614068723</c:v>
                </c:pt>
                <c:pt idx="91">
                  <c:v>1367.463958957248</c:v>
                </c:pt>
                <c:pt idx="92">
                  <c:v>1373.0767944960885</c:v>
                </c:pt>
                <c:pt idx="93">
                  <c:v>1376.2837365986475</c:v>
                </c:pt>
                <c:pt idx="94">
                  <c:v>1377.0289521527498</c:v>
                </c:pt>
                <c:pt idx="95">
                  <c:v>1375.2654682959324</c:v>
                </c:pt>
                <c:pt idx="96">
                  <c:v>1370.9566043932491</c:v>
                </c:pt>
                <c:pt idx="97">
                  <c:v>1364.077467429516</c:v>
                </c:pt>
                <c:pt idx="98">
                  <c:v>1354.6165032846932</c:v>
                </c:pt>
                <c:pt idx="99">
                  <c:v>1342.5770955465637</c:v>
                </c:pt>
                <c:pt idx="100">
                  <c:v>1327.97920281387</c:v>
                </c:pt>
                <c:pt idx="101">
                  <c:v>1310.8597620432281</c:v>
                </c:pt>
                <c:pt idx="102">
                  <c:v>1291.2539807859166</c:v>
                </c:pt>
                <c:pt idx="103">
                  <c:v>1269.2188262930238</c:v>
                </c:pt>
                <c:pt idx="104">
                  <c:v>1244.8347919030584</c:v>
                </c:pt>
                <c:pt idx="105">
                  <c:v>1218.2076502776131</c:v>
                </c:pt>
                <c:pt idx="106">
                  <c:v>1189.4702086795646</c:v>
                </c:pt>
                <c:pt idx="107">
                  <c:v>1158.784439493028</c:v>
                </c:pt>
                <c:pt idx="108">
                  <c:v>1126.3431337274028</c:v>
                </c:pt>
                <c:pt idx="109">
                  <c:v>1092.3715045898757</c:v>
                </c:pt>
                <c:pt idx="110">
                  <c:v>1057.1287352198328</c:v>
                </c:pt>
              </c:numCache>
            </c:numRef>
          </c:val>
        </c:ser>
        <c:ser>
          <c:idx val="6"/>
          <c:order val="6"/>
          <c:tx>
            <c:strRef>
              <c:f>Electricity!$A$993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Electricity!$B$986:$DH$986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Electricity!$B$993:$DH$993</c:f>
              <c:numCache>
                <c:formatCode>_-* #,##0\ _€_-;\-* #,##0\ _€_-;_-* "-"??\ _€_-;_-@_-</c:formatCode>
                <c:ptCount val="111"/>
                <c:pt idx="0">
                  <c:v>249.04489952361922</c:v>
                </c:pt>
                <c:pt idx="1">
                  <c:v>254.3864584752165</c:v>
                </c:pt>
                <c:pt idx="2">
                  <c:v>258.36838515343339</c:v>
                </c:pt>
                <c:pt idx="3">
                  <c:v>274.30668282852628</c:v>
                </c:pt>
                <c:pt idx="4">
                  <c:v>283.72770480509416</c:v>
                </c:pt>
                <c:pt idx="5">
                  <c:v>291.9607553570786</c:v>
                </c:pt>
                <c:pt idx="6">
                  <c:v>308.15966935076551</c:v>
                </c:pt>
                <c:pt idx="7">
                  <c:v>323.36230242477131</c:v>
                </c:pt>
                <c:pt idx="8">
                  <c:v>325.35949194174822</c:v>
                </c:pt>
                <c:pt idx="9">
                  <c:v>330.58477615790326</c:v>
                </c:pt>
                <c:pt idx="10">
                  <c:v>346.84432866220573</c:v>
                </c:pt>
                <c:pt idx="11">
                  <c:v>360.75574227848568</c:v>
                </c:pt>
                <c:pt idx="12">
                  <c:v>381.85966240122792</c:v>
                </c:pt>
                <c:pt idx="13">
                  <c:v>408.26003264768565</c:v>
                </c:pt>
                <c:pt idx="14">
                  <c:v>432.79527726673143</c:v>
                </c:pt>
                <c:pt idx="15">
                  <c:v>453.36045735791174</c:v>
                </c:pt>
                <c:pt idx="16">
                  <c:v>477.67408526636751</c:v>
                </c:pt>
                <c:pt idx="17">
                  <c:v>495.88535183518195</c:v>
                </c:pt>
                <c:pt idx="18">
                  <c:v>519.3817884417316</c:v>
                </c:pt>
                <c:pt idx="19">
                  <c:v>515.13987934337501</c:v>
                </c:pt>
                <c:pt idx="20">
                  <c:v>563.43909241499489</c:v>
                </c:pt>
                <c:pt idx="21">
                  <c:v>587.67685530564665</c:v>
                </c:pt>
                <c:pt idx="22">
                  <c:v>612.18365298317156</c:v>
                </c:pt>
                <c:pt idx="23">
                  <c:v>636.95454837582645</c:v>
                </c:pt>
                <c:pt idx="24">
                  <c:v>661.98190260963736</c:v>
                </c:pt>
                <c:pt idx="25">
                  <c:v>687.25192838986288</c:v>
                </c:pt>
                <c:pt idx="26">
                  <c:v>712.75381469124102</c:v>
                </c:pt>
                <c:pt idx="27">
                  <c:v>738.47758827954021</c:v>
                </c:pt>
                <c:pt idx="28">
                  <c:v>764.40945760049124</c:v>
                </c:pt>
                <c:pt idx="29">
                  <c:v>790.54071833366481</c:v>
                </c:pt>
                <c:pt idx="30">
                  <c:v>816.86298648461752</c:v>
                </c:pt>
                <c:pt idx="31">
                  <c:v>843.32697809153944</c:v>
                </c:pt>
                <c:pt idx="32">
                  <c:v>855.91785764875544</c:v>
                </c:pt>
                <c:pt idx="33">
                  <c:v>861.62928114261842</c:v>
                </c:pt>
                <c:pt idx="34">
                  <c:v>867.45727462372793</c:v>
                </c:pt>
                <c:pt idx="35">
                  <c:v>873.39480221323379</c:v>
                </c:pt>
                <c:pt idx="36">
                  <c:v>879.42883897442891</c:v>
                </c:pt>
                <c:pt idx="37">
                  <c:v>885.55312829631225</c:v>
                </c:pt>
                <c:pt idx="38">
                  <c:v>891.7531086822213</c:v>
                </c:pt>
                <c:pt idx="39">
                  <c:v>898.04414853567255</c:v>
                </c:pt>
                <c:pt idx="40">
                  <c:v>904.37568905747764</c:v>
                </c:pt>
                <c:pt idx="41">
                  <c:v>910.75050548313197</c:v>
                </c:pt>
                <c:pt idx="42">
                  <c:v>917.15655157005301</c:v>
                </c:pt>
                <c:pt idx="43">
                  <c:v>923.58166412560547</c:v>
                </c:pt>
                <c:pt idx="44">
                  <c:v>930.01356733582929</c:v>
                </c:pt>
                <c:pt idx="45">
                  <c:v>936.4398750025731</c:v>
                </c:pt>
                <c:pt idx="46">
                  <c:v>942.84809042851839</c:v>
                </c:pt>
                <c:pt idx="47">
                  <c:v>949.22560368108566</c:v>
                </c:pt>
                <c:pt idx="48">
                  <c:v>955.55968595869342</c:v>
                </c:pt>
                <c:pt idx="49">
                  <c:v>961.83748077567293</c:v>
                </c:pt>
                <c:pt idx="50">
                  <c:v>968.04599167573735</c:v>
                </c:pt>
                <c:pt idx="51">
                  <c:v>974.02187269104502</c:v>
                </c:pt>
                <c:pt idx="52">
                  <c:v>979.90198868065318</c:v>
                </c:pt>
                <c:pt idx="53">
                  <c:v>985.67281037237524</c:v>
                </c:pt>
                <c:pt idx="54">
                  <c:v>991.32057866778473</c:v>
                </c:pt>
                <c:pt idx="55">
                  <c:v>996.83127046119421</c:v>
                </c:pt>
                <c:pt idx="56">
                  <c:v>1002.1905591418048</c:v>
                </c:pt>
                <c:pt idx="57">
                  <c:v>1007.3837694577987</c:v>
                </c:pt>
                <c:pt idx="58">
                  <c:v>1012.3956719009634</c:v>
                </c:pt>
                <c:pt idx="59">
                  <c:v>1017.2105832533697</c:v>
                </c:pt>
                <c:pt idx="60">
                  <c:v>1021.8123336024394</c:v>
                </c:pt>
                <c:pt idx="61">
                  <c:v>1006.6219059811284</c:v>
                </c:pt>
                <c:pt idx="62">
                  <c:v>990.81327915305428</c:v>
                </c:pt>
                <c:pt idx="63">
                  <c:v>974.38340066410842</c:v>
                </c:pt>
                <c:pt idx="64">
                  <c:v>957.3302963684414</c:v>
                </c:pt>
                <c:pt idx="65">
                  <c:v>939.65307249254045</c:v>
                </c:pt>
                <c:pt idx="66">
                  <c:v>921.35167738312646</c:v>
                </c:pt>
                <c:pt idx="67">
                  <c:v>902.42684859312976</c:v>
                </c:pt>
                <c:pt idx="68">
                  <c:v>882.88004650009464</c:v>
                </c:pt>
                <c:pt idx="69">
                  <c:v>862.71337365836632</c:v>
                </c:pt>
                <c:pt idx="70">
                  <c:v>841.9294790882592</c:v>
                </c:pt>
                <c:pt idx="71">
                  <c:v>820.38510306540479</c:v>
                </c:pt>
                <c:pt idx="72">
                  <c:v>798.22999896520764</c:v>
                </c:pt>
                <c:pt idx="73">
                  <c:v>775.46774888495702</c:v>
                </c:pt>
                <c:pt idx="74">
                  <c:v>752.10195482745826</c:v>
                </c:pt>
                <c:pt idx="75">
                  <c:v>735.1488634349181</c:v>
                </c:pt>
                <c:pt idx="76">
                  <c:v>717.59877168499202</c:v>
                </c:pt>
                <c:pt idx="77">
                  <c:v>699.45421278099172</c:v>
                </c:pt>
                <c:pt idx="78">
                  <c:v>680.71692417221311</c:v>
                </c:pt>
                <c:pt idx="79">
                  <c:v>661.38759138001126</c:v>
                </c:pt>
                <c:pt idx="80">
                  <c:v>641.4655690918828</c:v>
                </c:pt>
                <c:pt idx="81">
                  <c:v>620.9485800735855</c:v>
                </c:pt>
                <c:pt idx="82">
                  <c:v>599.83239016804976</c:v>
                </c:pt>
                <c:pt idx="83">
                  <c:v>578.11045847322896</c:v>
                </c:pt>
                <c:pt idx="84">
                  <c:v>555.77356174221291</c:v>
                </c:pt>
                <c:pt idx="85">
                  <c:v>532.80939199053182</c:v>
                </c:pt>
                <c:pt idx="86">
                  <c:v>509.20212622637314</c:v>
                </c:pt>
                <c:pt idx="87">
                  <c:v>484.93196713857509</c:v>
                </c:pt>
                <c:pt idx="88">
                  <c:v>459.97465348373407</c:v>
                </c:pt>
                <c:pt idx="89">
                  <c:v>434.30093880638856</c:v>
                </c:pt>
                <c:pt idx="90">
                  <c:v>407.8760370041191</c:v>
                </c:pt>
                <c:pt idx="91">
                  <c:v>387.70910605766562</c:v>
                </c:pt>
                <c:pt idx="92">
                  <c:v>380.81159382733966</c:v>
                </c:pt>
                <c:pt idx="93">
                  <c:v>380.17213841939025</c:v>
                </c:pt>
                <c:pt idx="94">
                  <c:v>378.78270928401395</c:v>
                </c:pt>
                <c:pt idx="95">
                  <c:v>376.6519872555009</c:v>
                </c:pt>
                <c:pt idx="96">
                  <c:v>373.79318123114263</c:v>
                </c:pt>
                <c:pt idx="97">
                  <c:v>370.22467869029151</c:v>
                </c:pt>
                <c:pt idx="98">
                  <c:v>365.97072674471383</c:v>
                </c:pt>
                <c:pt idx="99">
                  <c:v>361.06214008120639</c:v>
                </c:pt>
                <c:pt idx="100">
                  <c:v>355.53703174847061</c:v>
                </c:pt>
                <c:pt idx="101">
                  <c:v>349.43739772625037</c:v>
                </c:pt>
                <c:pt idx="102">
                  <c:v>342.78566475273635</c:v>
                </c:pt>
                <c:pt idx="103">
                  <c:v>335.61404730687207</c:v>
                </c:pt>
                <c:pt idx="104">
                  <c:v>327.96542971082425</c:v>
                </c:pt>
                <c:pt idx="105">
                  <c:v>319.89424585608924</c:v>
                </c:pt>
                <c:pt idx="106">
                  <c:v>311.46743475447209</c:v>
                </c:pt>
                <c:pt idx="107">
                  <c:v>302.76586814135385</c:v>
                </c:pt>
                <c:pt idx="108">
                  <c:v>293.88518977724914</c:v>
                </c:pt>
                <c:pt idx="109">
                  <c:v>284.93663223523799</c:v>
                </c:pt>
                <c:pt idx="110">
                  <c:v>276.0478080981477</c:v>
                </c:pt>
              </c:numCache>
            </c:numRef>
          </c:val>
        </c:ser>
        <c:ser>
          <c:idx val="7"/>
          <c:order val="7"/>
          <c:tx>
            <c:strRef>
              <c:f>Electricity!$A$994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Electricity!$B$986:$DH$986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Electricity!$B$994:$DH$994</c:f>
              <c:numCache>
                <c:formatCode>_-* #,##0\ _€_-;\-* #,##0\ _€_-;_-* "-"??\ _€_-;_-@_-</c:formatCode>
                <c:ptCount val="111"/>
                <c:pt idx="0">
                  <c:v>416.52665688907814</c:v>
                </c:pt>
                <c:pt idx="1">
                  <c:v>467.45136840343724</c:v>
                </c:pt>
                <c:pt idx="2">
                  <c:v>527.51673416875053</c:v>
                </c:pt>
                <c:pt idx="3">
                  <c:v>554.34833198765682</c:v>
                </c:pt>
                <c:pt idx="4">
                  <c:v>626.21413319001556</c:v>
                </c:pt>
                <c:pt idx="5">
                  <c:v>672.74512726985915</c:v>
                </c:pt>
                <c:pt idx="6">
                  <c:v>738.02887088656553</c:v>
                </c:pt>
                <c:pt idx="7">
                  <c:v>749.11790283486948</c:v>
                </c:pt>
                <c:pt idx="8">
                  <c:v>787.67874776881251</c:v>
                </c:pt>
                <c:pt idx="9">
                  <c:v>819.4203964100725</c:v>
                </c:pt>
                <c:pt idx="10">
                  <c:v>935.1561990256879</c:v>
                </c:pt>
                <c:pt idx="11">
                  <c:v>986.81069186808782</c:v>
                </c:pt>
                <c:pt idx="12">
                  <c:v>1117.445928397015</c:v>
                </c:pt>
                <c:pt idx="13">
                  <c:v>1324.3310608962458</c:v>
                </c:pt>
                <c:pt idx="14">
                  <c:v>1498.7310158513449</c:v>
                </c:pt>
                <c:pt idx="15">
                  <c:v>1706.6341198147538</c:v>
                </c:pt>
                <c:pt idx="16">
                  <c:v>1977.0278552422997</c:v>
                </c:pt>
                <c:pt idx="17">
                  <c:v>2269.048229673539</c:v>
                </c:pt>
                <c:pt idx="18">
                  <c:v>2329.9463105239502</c:v>
                </c:pt>
                <c:pt idx="19">
                  <c:v>2464.7111689744329</c:v>
                </c:pt>
                <c:pt idx="20">
                  <c:v>2647.9626527612481</c:v>
                </c:pt>
                <c:pt idx="21">
                  <c:v>2814.2529892909988</c:v>
                </c:pt>
                <c:pt idx="22">
                  <c:v>2968.2468276871018</c:v>
                </c:pt>
                <c:pt idx="23">
                  <c:v>3112.8658732685471</c:v>
                </c:pt>
                <c:pt idx="24">
                  <c:v>3252.7557282560942</c:v>
                </c:pt>
                <c:pt idx="25">
                  <c:v>3357.0268751559402</c:v>
                </c:pt>
                <c:pt idx="26">
                  <c:v>3430.6341862831487</c:v>
                </c:pt>
                <c:pt idx="27">
                  <c:v>3512.1229052656186</c:v>
                </c:pt>
                <c:pt idx="28">
                  <c:v>3560.5071112131059</c:v>
                </c:pt>
                <c:pt idx="29">
                  <c:v>3590.4778656477197</c:v>
                </c:pt>
                <c:pt idx="30">
                  <c:v>3602.1416232191286</c:v>
                </c:pt>
                <c:pt idx="31">
                  <c:v>3581.5715623193782</c:v>
                </c:pt>
                <c:pt idx="32">
                  <c:v>3556.921234769844</c:v>
                </c:pt>
                <c:pt idx="33">
                  <c:v>3528.2740818406205</c:v>
                </c:pt>
                <c:pt idx="34">
                  <c:v>3495.7355228871643</c:v>
                </c:pt>
                <c:pt idx="35">
                  <c:v>3529.39175554146</c:v>
                </c:pt>
                <c:pt idx="36">
                  <c:v>3559.3568434677532</c:v>
                </c:pt>
                <c:pt idx="37">
                  <c:v>3585.7421026202319</c:v>
                </c:pt>
                <c:pt idx="38">
                  <c:v>3608.6578854679078</c:v>
                </c:pt>
                <c:pt idx="39">
                  <c:v>3628.3215615177082</c:v>
                </c:pt>
                <c:pt idx="40">
                  <c:v>3644.5490853857427</c:v>
                </c:pt>
                <c:pt idx="41">
                  <c:v>3657.5462337324761</c:v>
                </c:pt>
                <c:pt idx="42">
                  <c:v>3667.394798748086</c:v>
                </c:pt>
                <c:pt idx="43">
                  <c:v>3674.1741057453423</c:v>
                </c:pt>
                <c:pt idx="44">
                  <c:v>3682.0862936507256</c:v>
                </c:pt>
                <c:pt idx="45">
                  <c:v>3687.0804169175012</c:v>
                </c:pt>
                <c:pt idx="46">
                  <c:v>3689.2283098432918</c:v>
                </c:pt>
                <c:pt idx="47">
                  <c:v>3688.5992719156511</c:v>
                </c:pt>
                <c:pt idx="48">
                  <c:v>3685.2600445654298</c:v>
                </c:pt>
                <c:pt idx="49">
                  <c:v>3679.2747849921407</c:v>
                </c:pt>
                <c:pt idx="50">
                  <c:v>3670.7050368357823</c:v>
                </c:pt>
                <c:pt idx="51">
                  <c:v>3671.5982503993741</c:v>
                </c:pt>
                <c:pt idx="52">
                  <c:v>3666.6620874694404</c:v>
                </c:pt>
                <c:pt idx="53">
                  <c:v>3655.9500398874525</c:v>
                </c:pt>
                <c:pt idx="54">
                  <c:v>3639.5127361884925</c:v>
                </c:pt>
                <c:pt idx="55">
                  <c:v>3617.397988728841</c:v>
                </c:pt>
                <c:pt idx="56">
                  <c:v>3589.6506440610747</c:v>
                </c:pt>
                <c:pt idx="57">
                  <c:v>3556.3121402420743</c:v>
                </c:pt>
                <c:pt idx="58">
                  <c:v>3517.4209227415772</c:v>
                </c:pt>
                <c:pt idx="59">
                  <c:v>3473.0123746023173</c:v>
                </c:pt>
                <c:pt idx="60">
                  <c:v>3423.1186444824593</c:v>
                </c:pt>
                <c:pt idx="61">
                  <c:v>3355.8871985062792</c:v>
                </c:pt>
                <c:pt idx="62">
                  <c:v>3283.6193660702161</c:v>
                </c:pt>
                <c:pt idx="63">
                  <c:v>3206.4499778331674</c:v>
                </c:pt>
                <c:pt idx="64">
                  <c:v>3124.5112198235142</c:v>
                </c:pt>
                <c:pt idx="65">
                  <c:v>3037.9321036009574</c:v>
                </c:pt>
                <c:pt idx="66">
                  <c:v>2946.8362292885422</c:v>
                </c:pt>
                <c:pt idx="67">
                  <c:v>2851.3411906405272</c:v>
                </c:pt>
                <c:pt idx="68">
                  <c:v>2752.3979832844225</c:v>
                </c:pt>
                <c:pt idx="69">
                  <c:v>2651.6968676846641</c:v>
                </c:pt>
                <c:pt idx="70">
                  <c:v>2549.2190450984881</c:v>
                </c:pt>
                <c:pt idx="71">
                  <c:v>2442.8765470692442</c:v>
                </c:pt>
                <c:pt idx="72">
                  <c:v>2334.7000286014581</c:v>
                </c:pt>
                <c:pt idx="73">
                  <c:v>2224.6506747009507</c:v>
                </c:pt>
                <c:pt idx="74">
                  <c:v>2112.6845626713762</c:v>
                </c:pt>
                <c:pt idx="75">
                  <c:v>1998.7529236899154</c:v>
                </c:pt>
                <c:pt idx="76">
                  <c:v>1882.8019362007358</c:v>
                </c:pt>
                <c:pt idx="77">
                  <c:v>1764.7725093594249</c:v>
                </c:pt>
                <c:pt idx="78">
                  <c:v>1644.6000380438752</c:v>
                </c:pt>
                <c:pt idx="79">
                  <c:v>1522.2141003508527</c:v>
                </c:pt>
                <c:pt idx="80">
                  <c:v>1397.5381270826599</c:v>
                </c:pt>
                <c:pt idx="81">
                  <c:v>1270.4890490815651</c:v>
                </c:pt>
                <c:pt idx="82">
                  <c:v>1147.9897211432819</c:v>
                </c:pt>
                <c:pt idx="83">
                  <c:v>1027.207929195853</c:v>
                </c:pt>
                <c:pt idx="84">
                  <c:v>903.760940061513</c:v>
                </c:pt>
                <c:pt idx="85">
                  <c:v>808.32186445699608</c:v>
                </c:pt>
                <c:pt idx="86">
                  <c:v>756.96855161284839</c:v>
                </c:pt>
                <c:pt idx="87">
                  <c:v>690.10158979413745</c:v>
                </c:pt>
                <c:pt idx="88">
                  <c:v>648.67542689974789</c:v>
                </c:pt>
                <c:pt idx="89">
                  <c:v>617.95260919156499</c:v>
                </c:pt>
                <c:pt idx="90">
                  <c:v>597.77142408373766</c:v>
                </c:pt>
                <c:pt idx="91">
                  <c:v>602.11596206407057</c:v>
                </c:pt>
                <c:pt idx="92">
                  <c:v>602.90747901041641</c:v>
                </c:pt>
                <c:pt idx="93">
                  <c:v>600.13409532226478</c:v>
                </c:pt>
                <c:pt idx="94">
                  <c:v>593.80130642284939</c:v>
                </c:pt>
                <c:pt idx="95">
                  <c:v>604.97209064635229</c:v>
                </c:pt>
                <c:pt idx="96">
                  <c:v>612.6533999393497</c:v>
                </c:pt>
                <c:pt idx="97">
                  <c:v>616.91301838914342</c:v>
                </c:pt>
                <c:pt idx="98">
                  <c:v>617.84277386306121</c:v>
                </c:pt>
                <c:pt idx="99">
                  <c:v>615.56008801767155</c:v>
                </c:pt>
                <c:pt idx="100">
                  <c:v>610.20945031719464</c:v>
                </c:pt>
                <c:pt idx="101">
                  <c:v>623.00220241900331</c:v>
                </c:pt>
                <c:pt idx="102">
                  <c:v>633.10262022297741</c:v>
                </c:pt>
                <c:pt idx="103">
                  <c:v>640.74428207946085</c:v>
                </c:pt>
                <c:pt idx="104">
                  <c:v>646.19271310073441</c:v>
                </c:pt>
                <c:pt idx="105">
                  <c:v>649.7462972103458</c:v>
                </c:pt>
                <c:pt idx="106">
                  <c:v>567.97263447706246</c:v>
                </c:pt>
                <c:pt idx="107">
                  <c:v>428.51083539231877</c:v>
                </c:pt>
                <c:pt idx="108">
                  <c:v>288.25351003728207</c:v>
                </c:pt>
                <c:pt idx="109">
                  <c:v>147.63677251638853</c:v>
                </c:pt>
                <c:pt idx="110">
                  <c:v>7.1320235763109796</c:v>
                </c:pt>
              </c:numCache>
            </c:numRef>
          </c:val>
        </c:ser>
        <c:ser>
          <c:idx val="8"/>
          <c:order val="8"/>
          <c:tx>
            <c:strRef>
              <c:f>Electricity!$A$995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Electricity!$B$986:$DH$986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Electricity!$B$995:$DH$995</c:f>
              <c:numCache>
                <c:formatCode>_-* #,##0\ _€_-;\-* #,##0\ _€_-;_-* "-"??\ _€_-;_-@_-</c:formatCode>
                <c:ptCount val="111"/>
                <c:pt idx="0">
                  <c:v>196.99073424976859</c:v>
                </c:pt>
                <c:pt idx="1">
                  <c:v>213.70571686162501</c:v>
                </c:pt>
                <c:pt idx="2">
                  <c:v>234.41226470437491</c:v>
                </c:pt>
                <c:pt idx="3">
                  <c:v>254.20763822419056</c:v>
                </c:pt>
                <c:pt idx="4">
                  <c:v>271.78119891404191</c:v>
                </c:pt>
                <c:pt idx="5">
                  <c:v>302.74972547614993</c:v>
                </c:pt>
                <c:pt idx="6">
                  <c:v>329.03122504544785</c:v>
                </c:pt>
                <c:pt idx="7">
                  <c:v>350.26854319151749</c:v>
                </c:pt>
                <c:pt idx="8">
                  <c:v>363.85013443321213</c:v>
                </c:pt>
                <c:pt idx="9">
                  <c:v>398.6638666120777</c:v>
                </c:pt>
                <c:pt idx="10">
                  <c:v>426.75794149699249</c:v>
                </c:pt>
                <c:pt idx="11">
                  <c:v>446.43876913978301</c:v>
                </c:pt>
                <c:pt idx="12">
                  <c:v>465.20593463926701</c:v>
                </c:pt>
                <c:pt idx="13">
                  <c:v>494.56547323595242</c:v>
                </c:pt>
                <c:pt idx="14">
                  <c:v>511.01593445009286</c:v>
                </c:pt>
                <c:pt idx="15">
                  <c:v>523.2506516277839</c:v>
                </c:pt>
                <c:pt idx="16">
                  <c:v>550.93059313549008</c:v>
                </c:pt>
                <c:pt idx="17">
                  <c:v>593.32047978187143</c:v>
                </c:pt>
                <c:pt idx="18">
                  <c:v>624.53079973150386</c:v>
                </c:pt>
                <c:pt idx="19">
                  <c:v>670.49901402941998</c:v>
                </c:pt>
                <c:pt idx="20">
                  <c:v>684.19759494050595</c:v>
                </c:pt>
                <c:pt idx="21">
                  <c:v>703.36743027242937</c:v>
                </c:pt>
                <c:pt idx="22">
                  <c:v>724.17188889868726</c:v>
                </c:pt>
                <c:pt idx="23">
                  <c:v>744.74866919982219</c:v>
                </c:pt>
                <c:pt idx="24">
                  <c:v>763.20185830719981</c:v>
                </c:pt>
                <c:pt idx="25">
                  <c:v>783.32977072472841</c:v>
                </c:pt>
                <c:pt idx="26">
                  <c:v>803.26669979798248</c:v>
                </c:pt>
                <c:pt idx="27">
                  <c:v>821.29653371993732</c:v>
                </c:pt>
                <c:pt idx="28">
                  <c:v>841.04092439191697</c:v>
                </c:pt>
                <c:pt idx="29">
                  <c:v>860.63318135759368</c:v>
                </c:pt>
                <c:pt idx="30">
                  <c:v>879.55934423375095</c:v>
                </c:pt>
                <c:pt idx="31">
                  <c:v>897.3482275505894</c:v>
                </c:pt>
                <c:pt idx="32">
                  <c:v>914.60543369399932</c:v>
                </c:pt>
                <c:pt idx="33">
                  <c:v>931.2822626817283</c:v>
                </c:pt>
                <c:pt idx="34">
                  <c:v>947.32002389024433</c:v>
                </c:pt>
                <c:pt idx="35">
                  <c:v>953.53219333570576</c:v>
                </c:pt>
                <c:pt idx="36">
                  <c:v>957.58382683362515</c:v>
                </c:pt>
                <c:pt idx="37">
                  <c:v>956.68494264219009</c:v>
                </c:pt>
                <c:pt idx="38">
                  <c:v>955.77373688093246</c:v>
                </c:pt>
                <c:pt idx="39">
                  <c:v>954.84052178390766</c:v>
                </c:pt>
                <c:pt idx="40">
                  <c:v>943.39605673335279</c:v>
                </c:pt>
                <c:pt idx="41">
                  <c:v>931.62842444600551</c:v>
                </c:pt>
                <c:pt idx="42">
                  <c:v>919.43241924447796</c:v>
                </c:pt>
                <c:pt idx="43">
                  <c:v>907.21190989791126</c:v>
                </c:pt>
                <c:pt idx="44">
                  <c:v>894.9751111536915</c:v>
                </c:pt>
                <c:pt idx="45">
                  <c:v>882.72969413964404</c:v>
                </c:pt>
                <c:pt idx="46">
                  <c:v>870.48277493172054</c:v>
                </c:pt>
                <c:pt idx="47">
                  <c:v>858.24090254594751</c:v>
                </c:pt>
                <c:pt idx="48">
                  <c:v>846.01004637701169</c:v>
                </c:pt>
                <c:pt idx="49">
                  <c:v>833.7955831014367</c:v>
                </c:pt>
                <c:pt idx="50">
                  <c:v>821.6022830587159</c:v>
                </c:pt>
                <c:pt idx="51">
                  <c:v>809.2804293933043</c:v>
                </c:pt>
                <c:pt idx="52">
                  <c:v>796.98740358495786</c:v>
                </c:pt>
                <c:pt idx="53">
                  <c:v>784.726070113883</c:v>
                </c:pt>
                <c:pt idx="54">
                  <c:v>772.4986275008805</c:v>
                </c:pt>
                <c:pt idx="55">
                  <c:v>760.3065920810111</c:v>
                </c:pt>
                <c:pt idx="56">
                  <c:v>758.67002921246251</c:v>
                </c:pt>
                <c:pt idx="57">
                  <c:v>757.06993588990463</c:v>
                </c:pt>
                <c:pt idx="58">
                  <c:v>755.50577472448811</c:v>
                </c:pt>
                <c:pt idx="59">
                  <c:v>753.97577524462463</c:v>
                </c:pt>
                <c:pt idx="60">
                  <c:v>752.47751251739692</c:v>
                </c:pt>
                <c:pt idx="61">
                  <c:v>734.02405983193478</c:v>
                </c:pt>
                <c:pt idx="62">
                  <c:v>715.31160392920799</c:v>
                </c:pt>
                <c:pt idx="63">
                  <c:v>696.3543820605297</c:v>
                </c:pt>
                <c:pt idx="64">
                  <c:v>677.16587643006255</c:v>
                </c:pt>
                <c:pt idx="65">
                  <c:v>657.75872707562655</c:v>
                </c:pt>
                <c:pt idx="66">
                  <c:v>638.14437860266855</c:v>
                </c:pt>
                <c:pt idx="67">
                  <c:v>618.33298454106784</c:v>
                </c:pt>
                <c:pt idx="68">
                  <c:v>598.32258052385521</c:v>
                </c:pt>
                <c:pt idx="69">
                  <c:v>578.10297964113556</c:v>
                </c:pt>
                <c:pt idx="70">
                  <c:v>557.66266267898288</c:v>
                </c:pt>
                <c:pt idx="71">
                  <c:v>543.84768298418749</c:v>
                </c:pt>
                <c:pt idx="72">
                  <c:v>529.78483758019627</c:v>
                </c:pt>
                <c:pt idx="73">
                  <c:v>515.45865171291246</c:v>
                </c:pt>
                <c:pt idx="74">
                  <c:v>500.85254942602239</c:v>
                </c:pt>
                <c:pt idx="75">
                  <c:v>485.94881642434439</c:v>
                </c:pt>
                <c:pt idx="76">
                  <c:v>470.72855913213448</c:v>
                </c:pt>
                <c:pt idx="77">
                  <c:v>455.17166067552336</c:v>
                </c:pt>
                <c:pt idx="78">
                  <c:v>439.25673021676312</c:v>
                </c:pt>
                <c:pt idx="79">
                  <c:v>422.96105562744026</c:v>
                </c:pt>
                <c:pt idx="80">
                  <c:v>406.26054047539924</c:v>
                </c:pt>
                <c:pt idx="81">
                  <c:v>392.42565602570983</c:v>
                </c:pt>
                <c:pt idx="82">
                  <c:v>376.25389457560789</c:v>
                </c:pt>
                <c:pt idx="83">
                  <c:v>359.59603596704198</c:v>
                </c:pt>
                <c:pt idx="84">
                  <c:v>344.30119345825221</c:v>
                </c:pt>
                <c:pt idx="85">
                  <c:v>326.57844026834186</c:v>
                </c:pt>
                <c:pt idx="86">
                  <c:v>308.2733044960371</c:v>
                </c:pt>
                <c:pt idx="87">
                  <c:v>291.22938490070089</c:v>
                </c:pt>
                <c:pt idx="88">
                  <c:v>271.64996081779361</c:v>
                </c:pt>
                <c:pt idx="89">
                  <c:v>251.37446946530602</c:v>
                </c:pt>
                <c:pt idx="90">
                  <c:v>230.73655876216876</c:v>
                </c:pt>
                <c:pt idx="91">
                  <c:v>210.36471075638772</c:v>
                </c:pt>
                <c:pt idx="92">
                  <c:v>189.66294235406968</c:v>
                </c:pt>
                <c:pt idx="93">
                  <c:v>168.69484236737642</c:v>
                </c:pt>
                <c:pt idx="94">
                  <c:v>147.53843532905194</c:v>
                </c:pt>
                <c:pt idx="95">
                  <c:v>135.40741059091459</c:v>
                </c:pt>
                <c:pt idx="96">
                  <c:v>124.66275387505934</c:v>
                </c:pt>
                <c:pt idx="97">
                  <c:v>118.13215999833551</c:v>
                </c:pt>
                <c:pt idx="98">
                  <c:v>110.9356371833556</c:v>
                </c:pt>
                <c:pt idx="99">
                  <c:v>103.10884929063025</c:v>
                </c:pt>
                <c:pt idx="100">
                  <c:v>105.21362993428477</c:v>
                </c:pt>
                <c:pt idx="101">
                  <c:v>106.78062556292991</c:v>
                </c:pt>
                <c:pt idx="102">
                  <c:v>107.86710500529773</c:v>
                </c:pt>
                <c:pt idx="103">
                  <c:v>108.53793339291749</c:v>
                </c:pt>
                <c:pt idx="104">
                  <c:v>108.86570883676322</c:v>
                </c:pt>
                <c:pt idx="105">
                  <c:v>108.93086074499763</c:v>
                </c:pt>
                <c:pt idx="106">
                  <c:v>108.82170921819591</c:v>
                </c:pt>
                <c:pt idx="107">
                  <c:v>108.63448553900014</c:v>
                </c:pt>
                <c:pt idx="108">
                  <c:v>108.47331437673364</c:v>
                </c:pt>
                <c:pt idx="109">
                  <c:v>108.45015894481436</c:v>
                </c:pt>
                <c:pt idx="110">
                  <c:v>108.68473097071325</c:v>
                </c:pt>
              </c:numCache>
            </c:numRef>
          </c:val>
        </c:ser>
        <c:ser>
          <c:idx val="9"/>
          <c:order val="9"/>
          <c:tx>
            <c:strRef>
              <c:f>Electricity!$A$996</c:f>
              <c:strCache>
                <c:ptCount val="1"/>
                <c:pt idx="0">
                  <c:v>Rest of Asia Pacific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Electricity!$B$986:$DH$986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Electricity!$B$996:$DH$996</c:f>
              <c:numCache>
                <c:formatCode>_-* #,##0\ _€_-;\-* #,##0\ _€_-;_-* "-"??\ _€_-;_-@_-</c:formatCode>
                <c:ptCount val="111"/>
                <c:pt idx="0">
                  <c:v>435.11254499079951</c:v>
                </c:pt>
                <c:pt idx="1">
                  <c:v>477.36300046340807</c:v>
                </c:pt>
                <c:pt idx="2">
                  <c:v>516.86897111611052</c:v>
                </c:pt>
                <c:pt idx="3">
                  <c:v>557.45676219649033</c:v>
                </c:pt>
                <c:pt idx="4">
                  <c:v>605.38896642194777</c:v>
                </c:pt>
                <c:pt idx="5">
                  <c:v>657.44866701930187</c:v>
                </c:pt>
                <c:pt idx="6">
                  <c:v>711.37805782467012</c:v>
                </c:pt>
                <c:pt idx="7">
                  <c:v>784.79557974806835</c:v>
                </c:pt>
                <c:pt idx="8">
                  <c:v>784.12998730147478</c:v>
                </c:pt>
                <c:pt idx="9">
                  <c:v>818.2057962567734</c:v>
                </c:pt>
                <c:pt idx="10">
                  <c:v>888.54426245440186</c:v>
                </c:pt>
                <c:pt idx="11">
                  <c:v>955.63284108905282</c:v>
                </c:pt>
                <c:pt idx="12">
                  <c:v>1013.9275689272029</c:v>
                </c:pt>
                <c:pt idx="13">
                  <c:v>1056.7156236169767</c:v>
                </c:pt>
                <c:pt idx="14">
                  <c:v>1133.1352644219241</c:v>
                </c:pt>
                <c:pt idx="15">
                  <c:v>1181.652820830745</c:v>
                </c:pt>
                <c:pt idx="16">
                  <c:v>1225.2839608077488</c:v>
                </c:pt>
                <c:pt idx="17">
                  <c:v>1290.2375802611587</c:v>
                </c:pt>
                <c:pt idx="18">
                  <c:v>1317.2608520647957</c:v>
                </c:pt>
                <c:pt idx="19">
                  <c:v>1321.7815499823457</c:v>
                </c:pt>
                <c:pt idx="20">
                  <c:v>1443.0632766886927</c:v>
                </c:pt>
                <c:pt idx="21">
                  <c:v>1504.7931509914074</c:v>
                </c:pt>
                <c:pt idx="22">
                  <c:v>1566.809364651542</c:v>
                </c:pt>
                <c:pt idx="23">
                  <c:v>1622.3706162844708</c:v>
                </c:pt>
                <c:pt idx="24">
                  <c:v>1671.4394465694224</c:v>
                </c:pt>
                <c:pt idx="25">
                  <c:v>1724.8000009416819</c:v>
                </c:pt>
                <c:pt idx="26">
                  <c:v>1778.3641830265956</c:v>
                </c:pt>
                <c:pt idx="27">
                  <c:v>1841.512313299472</c:v>
                </c:pt>
                <c:pt idx="28">
                  <c:v>1894.3014404411122</c:v>
                </c:pt>
                <c:pt idx="29">
                  <c:v>1946.189697427418</c:v>
                </c:pt>
                <c:pt idx="30">
                  <c:v>1997.0651917258449</c:v>
                </c:pt>
                <c:pt idx="31">
                  <c:v>2046.6846849312146</c:v>
                </c:pt>
                <c:pt idx="32">
                  <c:v>2094.9754722301145</c:v>
                </c:pt>
                <c:pt idx="33">
                  <c:v>2141.8749960632322</c:v>
                </c:pt>
                <c:pt idx="34">
                  <c:v>2180.3582005475905</c:v>
                </c:pt>
                <c:pt idx="35">
                  <c:v>2213.7750123004939</c:v>
                </c:pt>
                <c:pt idx="36">
                  <c:v>2239.577288937016</c:v>
                </c:pt>
                <c:pt idx="37">
                  <c:v>2265.3323816120251</c:v>
                </c:pt>
                <c:pt idx="38">
                  <c:v>2291.0008347495504</c:v>
                </c:pt>
                <c:pt idx="39">
                  <c:v>2316.6392802860892</c:v>
                </c:pt>
                <c:pt idx="40">
                  <c:v>2342.1038800404667</c:v>
                </c:pt>
                <c:pt idx="41">
                  <c:v>2363.7862010612075</c:v>
                </c:pt>
                <c:pt idx="42">
                  <c:v>2385.2834954862687</c:v>
                </c:pt>
                <c:pt idx="43">
                  <c:v>2406.566826718803</c:v>
                </c:pt>
                <c:pt idx="44">
                  <c:v>2427.6063312996507</c:v>
                </c:pt>
                <c:pt idx="45">
                  <c:v>2448.3711704452057</c:v>
                </c:pt>
                <c:pt idx="46">
                  <c:v>2468.8294793331502</c:v>
                </c:pt>
                <c:pt idx="47">
                  <c:v>2488.9483140113252</c:v>
                </c:pt>
                <c:pt idx="48">
                  <c:v>2508.6935957976398</c:v>
                </c:pt>
                <c:pt idx="49">
                  <c:v>2528.0300530322529</c:v>
                </c:pt>
                <c:pt idx="50">
                  <c:v>2546.9211600341118</c:v>
                </c:pt>
                <c:pt idx="51">
                  <c:v>2563.9136462065599</c:v>
                </c:pt>
                <c:pt idx="52">
                  <c:v>2580.3837096266011</c:v>
                </c:pt>
                <c:pt idx="53">
                  <c:v>2596.2906659437713</c:v>
                </c:pt>
                <c:pt idx="54">
                  <c:v>2611.5923014037148</c:v>
                </c:pt>
                <c:pt idx="55">
                  <c:v>2626.244795300905</c:v>
                </c:pt>
                <c:pt idx="56">
                  <c:v>2640.2026385538657</c:v>
                </c:pt>
                <c:pt idx="57">
                  <c:v>2653.4185481831969</c:v>
                </c:pt>
                <c:pt idx="58">
                  <c:v>2665.8429934608157</c:v>
                </c:pt>
                <c:pt idx="59">
                  <c:v>2677.424485483959</c:v>
                </c:pt>
                <c:pt idx="60">
                  <c:v>2688.10961519382</c:v>
                </c:pt>
                <c:pt idx="61">
                  <c:v>2657.1831846630757</c:v>
                </c:pt>
                <c:pt idx="62">
                  <c:v>2624.5822016593897</c:v>
                </c:pt>
                <c:pt idx="63">
                  <c:v>2590.2932812811127</c:v>
                </c:pt>
                <c:pt idx="64">
                  <c:v>2554.3048927011923</c:v>
                </c:pt>
                <c:pt idx="65">
                  <c:v>2516.6074734015492</c:v>
                </c:pt>
                <c:pt idx="66">
                  <c:v>2477.1929868763045</c:v>
                </c:pt>
                <c:pt idx="67">
                  <c:v>2436.0549355930211</c:v>
                </c:pt>
                <c:pt idx="68">
                  <c:v>2393.188357020204</c:v>
                </c:pt>
                <c:pt idx="69">
                  <c:v>2348.5898013891747</c:v>
                </c:pt>
                <c:pt idx="70">
                  <c:v>2302.2572898815765</c:v>
                </c:pt>
                <c:pt idx="71">
                  <c:v>2252.7748360043502</c:v>
                </c:pt>
                <c:pt idx="72">
                  <c:v>2201.5586540885402</c:v>
                </c:pt>
                <c:pt idx="73">
                  <c:v>2148.6107848063502</c:v>
                </c:pt>
                <c:pt idx="74">
                  <c:v>2093.9344056490354</c:v>
                </c:pt>
                <c:pt idx="75">
                  <c:v>2037.5336908597749</c:v>
                </c:pt>
                <c:pt idx="76">
                  <c:v>1979.4136465526706</c:v>
                </c:pt>
                <c:pt idx="77">
                  <c:v>1919.5799200950132</c:v>
                </c:pt>
                <c:pt idx="78">
                  <c:v>1858.0385905684864</c:v>
                </c:pt>
                <c:pt idx="79">
                  <c:v>1794.795924146538</c:v>
                </c:pt>
                <c:pt idx="80">
                  <c:v>1729.8580985796998</c:v>
                </c:pt>
                <c:pt idx="81">
                  <c:v>1663.230902304912</c:v>
                </c:pt>
                <c:pt idx="82">
                  <c:v>1594.9194040956188</c:v>
                </c:pt>
                <c:pt idx="83">
                  <c:v>1531.6598806906179</c:v>
                </c:pt>
                <c:pt idx="84">
                  <c:v>1473.4548498910408</c:v>
                </c:pt>
                <c:pt idx="85">
                  <c:v>1409.5052246613209</c:v>
                </c:pt>
                <c:pt idx="86">
                  <c:v>1343.8767078100768</c:v>
                </c:pt>
                <c:pt idx="87">
                  <c:v>1267.1675948580828</c:v>
                </c:pt>
                <c:pt idx="88">
                  <c:v>1199.2863367238178</c:v>
                </c:pt>
                <c:pt idx="89">
                  <c:v>1130.7538538687731</c:v>
                </c:pt>
                <c:pt idx="90">
                  <c:v>1061.6590575460552</c:v>
                </c:pt>
                <c:pt idx="91">
                  <c:v>992.1531538718084</c:v>
                </c:pt>
                <c:pt idx="92">
                  <c:v>922.40525021003714</c:v>
                </c:pt>
                <c:pt idx="93">
                  <c:v>852.49353447538078</c:v>
                </c:pt>
                <c:pt idx="94">
                  <c:v>789.4600457768438</c:v>
                </c:pt>
                <c:pt idx="95">
                  <c:v>733.36913357333572</c:v>
                </c:pt>
                <c:pt idx="96">
                  <c:v>684.29387213368034</c:v>
                </c:pt>
                <c:pt idx="97">
                  <c:v>633.90131606606474</c:v>
                </c:pt>
                <c:pt idx="98">
                  <c:v>582.28383213983034</c:v>
                </c:pt>
                <c:pt idx="99">
                  <c:v>529.54434207211352</c:v>
                </c:pt>
                <c:pt idx="100">
                  <c:v>475.79691081549169</c:v>
                </c:pt>
                <c:pt idx="101">
                  <c:v>434.91855489478326</c:v>
                </c:pt>
                <c:pt idx="102">
                  <c:v>414.40563575817328</c:v>
                </c:pt>
                <c:pt idx="103">
                  <c:v>401.57452829982742</c:v>
                </c:pt>
                <c:pt idx="104">
                  <c:v>387.98255856842349</c:v>
                </c:pt>
                <c:pt idx="105">
                  <c:v>373.73887978178254</c:v>
                </c:pt>
                <c:pt idx="106">
                  <c:v>358.96946003771848</c:v>
                </c:pt>
                <c:pt idx="107">
                  <c:v>343.8176248431393</c:v>
                </c:pt>
                <c:pt idx="108">
                  <c:v>328.44454003525368</c:v>
                </c:pt>
                <c:pt idx="109">
                  <c:v>313.02963343306328</c:v>
                </c:pt>
                <c:pt idx="110">
                  <c:v>297.77095470663249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977024"/>
        <c:axId val="112978560"/>
      </c:areaChart>
      <c:catAx>
        <c:axId val="11297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297856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2978560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b="1"/>
                  <a:t>TWh</a:t>
                </a:r>
              </a:p>
            </c:rich>
          </c:tx>
          <c:layout>
            <c:manualLayout>
              <c:xMode val="edge"/>
              <c:yMode val="edge"/>
              <c:x val="2.5039123630672996E-2"/>
              <c:y val="0.54248803266839185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297702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777777777779022"/>
          <c:y val="0.27072364093446138"/>
          <c:w val="0.2112676056338029"/>
          <c:h val="0.5510302651374534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Oil and Gas</a:t>
            </a:r>
            <a:r>
              <a:rPr lang="en-US" baseline="0"/>
              <a:t> Fired</a:t>
            </a:r>
            <a:r>
              <a:rPr lang="en-US"/>
              <a:t> Electricity Generation 
in the World</a:t>
            </a:r>
          </a:p>
        </c:rich>
      </c:tx>
      <c:layout>
        <c:manualLayout>
          <c:xMode val="edge"/>
          <c:yMode val="edge"/>
          <c:x val="0.11490491688538942"/>
          <c:y val="3.12051292095950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91739674593814"/>
          <c:y val="0.29563492063492081"/>
          <c:w val="0.60200250312891124"/>
          <c:h val="0.51587301587301593"/>
        </c:manualLayout>
      </c:layout>
      <c:areaChart>
        <c:grouping val="stacked"/>
        <c:varyColors val="0"/>
        <c:ser>
          <c:idx val="0"/>
          <c:order val="0"/>
          <c:tx>
            <c:strRef>
              <c:f>Electricity!$A$1025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Electricity!$B$1024:$DH$1024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Electricity!$B$1025:$DH$1025</c:f>
              <c:numCache>
                <c:formatCode>_-* #,##0\ _€_-;\-* #,##0\ _€_-;_-* "-"??\ _€_-;_-@_-</c:formatCode>
                <c:ptCount val="111"/>
                <c:pt idx="0">
                  <c:v>560.70000000000005</c:v>
                </c:pt>
                <c:pt idx="1">
                  <c:v>589.55135714285723</c:v>
                </c:pt>
                <c:pt idx="2">
                  <c:v>618.33025714285679</c:v>
                </c:pt>
                <c:pt idx="3">
                  <c:v>647.03564429285723</c:v>
                </c:pt>
                <c:pt idx="4">
                  <c:v>675.66644901728591</c:v>
                </c:pt>
                <c:pt idx="5">
                  <c:v>704.22158770034525</c:v>
                </c:pt>
                <c:pt idx="6">
                  <c:v>732.69996251216446</c:v>
                </c:pt>
                <c:pt idx="7">
                  <c:v>761.10046123287805</c:v>
                </c:pt>
                <c:pt idx="8">
                  <c:v>789.42195707461156</c:v>
                </c:pt>
                <c:pt idx="9">
                  <c:v>817.66330850134307</c:v>
                </c:pt>
                <c:pt idx="10">
                  <c:v>845.82335904661545</c:v>
                </c:pt>
                <c:pt idx="11">
                  <c:v>873.90093712908561</c:v>
                </c:pt>
                <c:pt idx="12">
                  <c:v>901.8948558658725</c:v>
                </c:pt>
                <c:pt idx="13">
                  <c:v>929.80391288368196</c:v>
                </c:pt>
                <c:pt idx="14">
                  <c:v>957.62689012768953</c:v>
                </c:pt>
                <c:pt idx="15">
                  <c:v>997.63197057057346</c:v>
                </c:pt>
                <c:pt idx="16">
                  <c:v>1037.5162565999678</c:v>
                </c:pt>
                <c:pt idx="17">
                  <c:v>1077.2779984862282</c:v>
                </c:pt>
                <c:pt idx="18">
                  <c:v>1143.0461472780974</c:v>
                </c:pt>
                <c:pt idx="19">
                  <c:v>1174.3744919674705</c:v>
                </c:pt>
                <c:pt idx="20">
                  <c:v>1200.5689962303882</c:v>
                </c:pt>
                <c:pt idx="21">
                  <c:v>1234.3523744535651</c:v>
                </c:pt>
                <c:pt idx="22">
                  <c:v>1266.7644609182366</c:v>
                </c:pt>
                <c:pt idx="23">
                  <c:v>1298.6020671513638</c:v>
                </c:pt>
                <c:pt idx="24">
                  <c:v>1329.7577864453451</c:v>
                </c:pt>
                <c:pt idx="25">
                  <c:v>1360.1578398797028</c:v>
                </c:pt>
                <c:pt idx="26">
                  <c:v>1389.679510081311</c:v>
                </c:pt>
                <c:pt idx="27">
                  <c:v>1417.9597639936774</c:v>
                </c:pt>
                <c:pt idx="28">
                  <c:v>1444.9743103043959</c:v>
                </c:pt>
                <c:pt idx="29">
                  <c:v>1471.2305868049932</c:v>
                </c:pt>
                <c:pt idx="30">
                  <c:v>1496.8291401103002</c:v>
                </c:pt>
                <c:pt idx="31">
                  <c:v>1521.6196103547259</c:v>
                </c:pt>
                <c:pt idx="32">
                  <c:v>1545.628497004458</c:v>
                </c:pt>
                <c:pt idx="33">
                  <c:v>1568.8665645035987</c:v>
                </c:pt>
                <c:pt idx="34">
                  <c:v>1591.3466861933985</c:v>
                </c:pt>
                <c:pt idx="35">
                  <c:v>1613.0831768795331</c:v>
                </c:pt>
                <c:pt idx="36">
                  <c:v>1634.0927524531569</c:v>
                </c:pt>
                <c:pt idx="37">
                  <c:v>1654.3992541163348</c:v>
                </c:pt>
                <c:pt idx="38">
                  <c:v>1674.0269632718077</c:v>
                </c:pt>
                <c:pt idx="39">
                  <c:v>1692.9901355980949</c:v>
                </c:pt>
                <c:pt idx="40">
                  <c:v>1711.3010294620181</c:v>
                </c:pt>
                <c:pt idx="41">
                  <c:v>1728.9748455613474</c:v>
                </c:pt>
                <c:pt idx="42">
                  <c:v>1746.0262406279348</c:v>
                </c:pt>
                <c:pt idx="43">
                  <c:v>1762.4696372948808</c:v>
                </c:pt>
                <c:pt idx="44">
                  <c:v>1778.3191823465179</c:v>
                </c:pt>
                <c:pt idx="45">
                  <c:v>1793.5887182056479</c:v>
                </c:pt>
                <c:pt idx="46">
                  <c:v>1808.2917356520159</c:v>
                </c:pt>
                <c:pt idx="47">
                  <c:v>1822.4412338746429</c:v>
                </c:pt>
                <c:pt idx="48">
                  <c:v>1836.0497122671329</c:v>
                </c:pt>
                <c:pt idx="49">
                  <c:v>1849.1293678188122</c:v>
                </c:pt>
                <c:pt idx="50">
                  <c:v>1861.6921343209024</c:v>
                </c:pt>
                <c:pt idx="51">
                  <c:v>1842.4196962464569</c:v>
                </c:pt>
                <c:pt idx="52">
                  <c:v>1754.4196983937923</c:v>
                </c:pt>
                <c:pt idx="53">
                  <c:v>1666.26153906989</c:v>
                </c:pt>
                <c:pt idx="54">
                  <c:v>1577.9510698574172</c:v>
                </c:pt>
                <c:pt idx="55">
                  <c:v>1502.2288299037334</c:v>
                </c:pt>
                <c:pt idx="56">
                  <c:v>1426.3855749028219</c:v>
                </c:pt>
                <c:pt idx="57">
                  <c:v>1350.4190181029285</c:v>
                </c:pt>
                <c:pt idx="58">
                  <c:v>1274.3243593631714</c:v>
                </c:pt>
                <c:pt idx="59">
                  <c:v>1198.0943142779095</c:v>
                </c:pt>
                <c:pt idx="60">
                  <c:v>1121.7192598631677</c:v>
                </c:pt>
                <c:pt idx="61">
                  <c:v>1107.118254399144</c:v>
                </c:pt>
                <c:pt idx="62">
                  <c:v>1092.551512945683</c:v>
                </c:pt>
                <c:pt idx="63">
                  <c:v>1077.9822535750491</c:v>
                </c:pt>
                <c:pt idx="64">
                  <c:v>1063.3720730503728</c:v>
                </c:pt>
                <c:pt idx="65">
                  <c:v>1048.6809299080292</c:v>
                </c:pt>
                <c:pt idx="66">
                  <c:v>1033.8668139054175</c:v>
                </c:pt>
                <c:pt idx="67">
                  <c:v>1018.8864590955804</c:v>
                </c:pt>
                <c:pt idx="68">
                  <c:v>1003.6952998731726</c:v>
                </c:pt>
                <c:pt idx="69">
                  <c:v>988.24742408075747</c:v>
                </c:pt>
                <c:pt idx="70">
                  <c:v>972.49552311511297</c:v>
                </c:pt>
                <c:pt idx="71">
                  <c:v>944.97833464855898</c:v>
                </c:pt>
                <c:pt idx="72">
                  <c:v>917.0581095877219</c:v>
                </c:pt>
                <c:pt idx="73">
                  <c:v>888.68301300519715</c:v>
                </c:pt>
                <c:pt idx="74">
                  <c:v>859.7995642184369</c:v>
                </c:pt>
                <c:pt idx="75">
                  <c:v>830.35256905084589</c:v>
                </c:pt>
                <c:pt idx="76">
                  <c:v>800.28504305912202</c:v>
                </c:pt>
                <c:pt idx="77">
                  <c:v>769.53813359840069</c:v>
                </c:pt>
                <c:pt idx="78">
                  <c:v>738.05103677031752</c:v>
                </c:pt>
                <c:pt idx="79">
                  <c:v>705.7609110540393</c:v>
                </c:pt>
                <c:pt idx="80">
                  <c:v>672.60278508560032</c:v>
                </c:pt>
                <c:pt idx="81">
                  <c:v>638.50946527776853</c:v>
                </c:pt>
                <c:pt idx="82">
                  <c:v>603.41143968644042</c:v>
                </c:pt>
                <c:pt idx="83">
                  <c:v>567.23677797995879</c:v>
                </c:pt>
                <c:pt idx="84">
                  <c:v>529.91102736184166</c:v>
                </c:pt>
                <c:pt idx="85">
                  <c:v>491.35710429143722</c:v>
                </c:pt>
                <c:pt idx="86">
                  <c:v>451.49518184065369</c:v>
                </c:pt>
                <c:pt idx="87">
                  <c:v>410.24257251849065</c:v>
                </c:pt>
                <c:pt idx="88">
                  <c:v>367.51360638843647</c:v>
                </c:pt>
                <c:pt idx="89">
                  <c:v>331.63486429686986</c:v>
                </c:pt>
                <c:pt idx="90">
                  <c:v>302.51432602338826</c:v>
                </c:pt>
                <c:pt idx="91">
                  <c:v>248.93350504623345</c:v>
                </c:pt>
                <c:pt idx="92">
                  <c:v>200.74907834592895</c:v>
                </c:pt>
                <c:pt idx="93">
                  <c:v>158.05801465062279</c:v>
                </c:pt>
                <c:pt idx="94">
                  <c:v>127.98923639278053</c:v>
                </c:pt>
                <c:pt idx="95">
                  <c:v>110.67844662006463</c:v>
                </c:pt>
                <c:pt idx="96">
                  <c:v>106.28123354061778</c:v>
                </c:pt>
                <c:pt idx="97">
                  <c:v>100.94764659397623</c:v>
                </c:pt>
                <c:pt idx="98">
                  <c:v>94.873439520467159</c:v>
                </c:pt>
                <c:pt idx="99">
                  <c:v>88.274377487849918</c:v>
                </c:pt>
                <c:pt idx="100">
                  <c:v>81.386007102420521</c:v>
                </c:pt>
                <c:pt idx="101">
                  <c:v>74.463289805407214</c:v>
                </c:pt>
                <c:pt idx="102">
                  <c:v>67.878101056231458</c:v>
                </c:pt>
                <c:pt idx="103">
                  <c:v>61.92259954787346</c:v>
                </c:pt>
                <c:pt idx="104">
                  <c:v>56.906472524750143</c:v>
                </c:pt>
                <c:pt idx="105">
                  <c:v>53.156065049279732</c:v>
                </c:pt>
                <c:pt idx="106">
                  <c:v>51.013402759403078</c:v>
                </c:pt>
                <c:pt idx="107">
                  <c:v>50.835119246097413</c:v>
                </c:pt>
                <c:pt idx="108">
                  <c:v>52.991300629659811</c:v>
                </c:pt>
                <c:pt idx="109">
                  <c:v>57.864261200556705</c:v>
                </c:pt>
                <c:pt idx="110">
                  <c:v>65.847265092269495</c:v>
                </c:pt>
              </c:numCache>
            </c:numRef>
          </c:val>
        </c:ser>
        <c:ser>
          <c:idx val="1"/>
          <c:order val="1"/>
          <c:tx>
            <c:strRef>
              <c:f>Electricity!$A$1026</c:f>
              <c:strCache>
                <c:ptCount val="1"/>
                <c:pt idx="0">
                  <c:v>European Union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Electricity!$B$1024:$DH$1024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Electricity!$B$1026:$DH$1026</c:f>
              <c:numCache>
                <c:formatCode>_-* #,##0\ _€_-;\-* #,##0\ _€_-;_-* "-"??\ _€_-;_-@_-</c:formatCode>
                <c:ptCount val="111"/>
                <c:pt idx="0">
                  <c:v>330.6</c:v>
                </c:pt>
                <c:pt idx="1">
                  <c:v>352.19580000000002</c:v>
                </c:pt>
                <c:pt idx="2">
                  <c:v>373.71988457142879</c:v>
                </c:pt>
                <c:pt idx="3">
                  <c:v>395.17120268285731</c:v>
                </c:pt>
                <c:pt idx="4">
                  <c:v>416.54868945377171</c:v>
                </c:pt>
                <c:pt idx="5">
                  <c:v>437.85126598269261</c:v>
                </c:pt>
                <c:pt idx="6">
                  <c:v>459.07783917324741</c:v>
                </c:pt>
                <c:pt idx="7">
                  <c:v>480.22730155815725</c:v>
                </c:pt>
                <c:pt idx="8">
                  <c:v>501.29853112113409</c:v>
                </c:pt>
                <c:pt idx="9">
                  <c:v>522.29039111664395</c:v>
                </c:pt>
                <c:pt idx="10">
                  <c:v>543.20172988752188</c:v>
                </c:pt>
                <c:pt idx="11">
                  <c:v>564.0313806804204</c:v>
                </c:pt>
                <c:pt idx="12">
                  <c:v>584.77816145904626</c:v>
                </c:pt>
                <c:pt idx="13">
                  <c:v>605.4408747151756</c:v>
                </c:pt>
                <c:pt idx="14">
                  <c:v>626.01830727742481</c:v>
                </c:pt>
                <c:pt idx="15">
                  <c:v>654.07003224606467</c:v>
                </c:pt>
                <c:pt idx="16">
                  <c:v>682.00712321668163</c:v>
                </c:pt>
                <c:pt idx="17">
                  <c:v>709.82791567015386</c:v>
                </c:pt>
                <c:pt idx="18">
                  <c:v>749.41036090356761</c:v>
                </c:pt>
                <c:pt idx="19">
                  <c:v>769.57790423120309</c:v>
                </c:pt>
                <c:pt idx="20">
                  <c:v>787.24966350073089</c:v>
                </c:pt>
                <c:pt idx="21">
                  <c:v>810.75423370001204</c:v>
                </c:pt>
                <c:pt idx="22">
                  <c:v>833.49211670954242</c:v>
                </c:pt>
                <c:pt idx="23">
                  <c:v>855.96333425968896</c:v>
                </c:pt>
                <c:pt idx="24">
                  <c:v>878.07671497649324</c:v>
                </c:pt>
                <c:pt idx="25">
                  <c:v>899.76409460331581</c:v>
                </c:pt>
                <c:pt idx="26">
                  <c:v>920.92632352902933</c:v>
                </c:pt>
                <c:pt idx="27">
                  <c:v>941.30843424212412</c:v>
                </c:pt>
                <c:pt idx="28">
                  <c:v>960.87775054610495</c:v>
                </c:pt>
                <c:pt idx="29">
                  <c:v>979.94908095612516</c:v>
                </c:pt>
                <c:pt idx="30">
                  <c:v>998.55469744269044</c:v>
                </c:pt>
                <c:pt idx="31">
                  <c:v>1016.5642425520975</c:v>
                </c:pt>
                <c:pt idx="32">
                  <c:v>1033.9777440266239</c:v>
                </c:pt>
                <c:pt idx="33">
                  <c:v>1050.7861106648768</c:v>
                </c:pt>
                <c:pt idx="34">
                  <c:v>1066.982721507497</c:v>
                </c:pt>
                <c:pt idx="35">
                  <c:v>1082.5629497697666</c:v>
                </c:pt>
                <c:pt idx="36">
                  <c:v>1097.5247456004477</c:v>
                </c:pt>
                <c:pt idx="37">
                  <c:v>1111.8716600958078</c:v>
                </c:pt>
                <c:pt idx="38">
                  <c:v>1114.7519770543288</c:v>
                </c:pt>
                <c:pt idx="39">
                  <c:v>1075.5144292506184</c:v>
                </c:pt>
                <c:pt idx="40">
                  <c:v>1035.1970740596594</c:v>
                </c:pt>
                <c:pt idx="41">
                  <c:v>995.46095807986057</c:v>
                </c:pt>
                <c:pt idx="42">
                  <c:v>956.30748854511251</c:v>
                </c:pt>
                <c:pt idx="43">
                  <c:v>917.73702858697641</c:v>
                </c:pt>
                <c:pt idx="44">
                  <c:v>879.74931671280888</c:v>
                </c:pt>
                <c:pt idx="45">
                  <c:v>842.34351223348256</c:v>
                </c:pt>
                <c:pt idx="46">
                  <c:v>805.5182383291185</c:v>
                </c:pt>
                <c:pt idx="47">
                  <c:v>769.2716228580116</c:v>
                </c:pt>
                <c:pt idx="48">
                  <c:v>733.60133546974851</c:v>
                </c:pt>
                <c:pt idx="49">
                  <c:v>698.50461575920542</c:v>
                </c:pt>
                <c:pt idx="50">
                  <c:v>663.97829996199255</c:v>
                </c:pt>
                <c:pt idx="51">
                  <c:v>645.49582222391939</c:v>
                </c:pt>
                <c:pt idx="52">
                  <c:v>627.57631067629131</c:v>
                </c:pt>
                <c:pt idx="53">
                  <c:v>610.21553807179203</c:v>
                </c:pt>
                <c:pt idx="54">
                  <c:v>593.40906351410945</c:v>
                </c:pt>
                <c:pt idx="55">
                  <c:v>577.1514851584875</c:v>
                </c:pt>
                <c:pt idx="56">
                  <c:v>561.43665196069992</c:v>
                </c:pt>
                <c:pt idx="57">
                  <c:v>546.25816251644301</c:v>
                </c:pt>
                <c:pt idx="58">
                  <c:v>531.61562303070559</c:v>
                </c:pt>
                <c:pt idx="59">
                  <c:v>517.50218445236339</c:v>
                </c:pt>
                <c:pt idx="60">
                  <c:v>503.9106995810489</c:v>
                </c:pt>
                <c:pt idx="61">
                  <c:v>484.6812919316601</c:v>
                </c:pt>
                <c:pt idx="62">
                  <c:v>465.95257214259567</c:v>
                </c:pt>
                <c:pt idx="63">
                  <c:v>447.71744369542193</c:v>
                </c:pt>
                <c:pt idx="64">
                  <c:v>429.96857883104195</c:v>
                </c:pt>
                <c:pt idx="65">
                  <c:v>412.69843876025175</c:v>
                </c:pt>
                <c:pt idx="66">
                  <c:v>395.89929289234152</c:v>
                </c:pt>
                <c:pt idx="67">
                  <c:v>379.56323712222064</c:v>
                </c:pt>
                <c:pt idx="68">
                  <c:v>363.68221121493457</c:v>
                </c:pt>
                <c:pt idx="69">
                  <c:v>348.24801532499873</c:v>
                </c:pt>
                <c:pt idx="70">
                  <c:v>333.25232568658862</c:v>
                </c:pt>
                <c:pt idx="71">
                  <c:v>314.7452890961568</c:v>
                </c:pt>
                <c:pt idx="72">
                  <c:v>296.6597982857291</c:v>
                </c:pt>
                <c:pt idx="73">
                  <c:v>278.98724408906435</c:v>
                </c:pt>
                <c:pt idx="74">
                  <c:v>261.71894664125603</c:v>
                </c:pt>
                <c:pt idx="75">
                  <c:v>244.84618085650581</c:v>
                </c:pt>
                <c:pt idx="76">
                  <c:v>228.36019742545511</c:v>
                </c:pt>
                <c:pt idx="77">
                  <c:v>212.25223359948609</c:v>
                </c:pt>
                <c:pt idx="78">
                  <c:v>196.51339858821964</c:v>
                </c:pt>
                <c:pt idx="79">
                  <c:v>181.13480799553381</c:v>
                </c:pt>
                <c:pt idx="80">
                  <c:v>166.10759490290638</c:v>
                </c:pt>
                <c:pt idx="81">
                  <c:v>151.4229205983282</c:v>
                </c:pt>
                <c:pt idx="82">
                  <c:v>148.29246464456398</c:v>
                </c:pt>
                <c:pt idx="83">
                  <c:v>134.26651431643108</c:v>
                </c:pt>
                <c:pt idx="84">
                  <c:v>131.77733343551711</c:v>
                </c:pt>
                <c:pt idx="85">
                  <c:v>111.88753062963688</c:v>
                </c:pt>
                <c:pt idx="86">
                  <c:v>92.289827043297407</c:v>
                </c:pt>
                <c:pt idx="87">
                  <c:v>72.975743524310317</c:v>
                </c:pt>
                <c:pt idx="88">
                  <c:v>85.494487310693643</c:v>
                </c:pt>
                <c:pt idx="89">
                  <c:v>98.280158241093275</c:v>
                </c:pt>
                <c:pt idx="90">
                  <c:v>121.84375451092637</c:v>
                </c:pt>
                <c:pt idx="91">
                  <c:v>119.53877799562113</c:v>
                </c:pt>
                <c:pt idx="92">
                  <c:v>117.44843916138299</c:v>
                </c:pt>
                <c:pt idx="93">
                  <c:v>115.5648615831864</c:v>
                </c:pt>
                <c:pt idx="94">
                  <c:v>113.88028612718402</c:v>
                </c:pt>
                <c:pt idx="95">
                  <c:v>112.3870745083921</c:v>
                </c:pt>
                <c:pt idx="96">
                  <c:v>111.07771231779425</c:v>
                </c:pt>
                <c:pt idx="97">
                  <c:v>109.94481172746457</c:v>
                </c:pt>
                <c:pt idx="98">
                  <c:v>108.98111638557626</c:v>
                </c:pt>
                <c:pt idx="99">
                  <c:v>108.17950352461757</c:v>
                </c:pt>
                <c:pt idx="100">
                  <c:v>107.53298575369126</c:v>
                </c:pt>
                <c:pt idx="101">
                  <c:v>107.03471254569948</c:v>
                </c:pt>
                <c:pt idx="102">
                  <c:v>106.67797143626534</c:v>
                </c:pt>
                <c:pt idx="103">
                  <c:v>106.45618895040438</c:v>
                </c:pt>
                <c:pt idx="104">
                  <c:v>106.36293127235579</c:v>
                </c:pt>
                <c:pt idx="105">
                  <c:v>106.3919046732282</c:v>
                </c:pt>
                <c:pt idx="106">
                  <c:v>106.536955710559</c:v>
                </c:pt>
                <c:pt idx="107">
                  <c:v>106.79207121320179</c:v>
                </c:pt>
                <c:pt idx="108">
                  <c:v>107.15137806434979</c:v>
                </c:pt>
                <c:pt idx="109">
                  <c:v>107.60914279500719</c:v>
                </c:pt>
                <c:pt idx="110">
                  <c:v>108.15977099960136</c:v>
                </c:pt>
              </c:numCache>
            </c:numRef>
          </c:val>
        </c:ser>
        <c:ser>
          <c:idx val="2"/>
          <c:order val="2"/>
          <c:tx>
            <c:strRef>
              <c:f>Electricity!$A$1027</c:f>
              <c:strCache>
                <c:ptCount val="1"/>
                <c:pt idx="0">
                  <c:v>Other Europe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Electricity!$B$1024:$DH$1024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Electricity!$B$1027:$DH$1027</c:f>
              <c:numCache>
                <c:formatCode>_-* #,##0\ _€_-;\-* #,##0\ _€_-;_-* "-"??\ _€_-;_-@_-</c:formatCode>
                <c:ptCount val="111"/>
                <c:pt idx="0">
                  <c:v>484.59000000000003</c:v>
                </c:pt>
                <c:pt idx="1">
                  <c:v>469.71849999999966</c:v>
                </c:pt>
                <c:pt idx="2">
                  <c:v>454.88252528571422</c:v>
                </c:pt>
                <c:pt idx="3">
                  <c:v>440.0826449414285</c:v>
                </c:pt>
                <c:pt idx="4">
                  <c:v>425.31943588058562</c:v>
                </c:pt>
                <c:pt idx="5">
                  <c:v>410.59348294546027</c:v>
                </c:pt>
                <c:pt idx="6">
                  <c:v>395.90537900804418</c:v>
                </c:pt>
                <c:pt idx="7">
                  <c:v>381.25572507215725</c:v>
                </c:pt>
                <c:pt idx="8">
                  <c:v>366.64513037679427</c:v>
                </c:pt>
                <c:pt idx="9">
                  <c:v>352.07421250073133</c:v>
                </c:pt>
                <c:pt idx="10">
                  <c:v>337.54359746839435</c:v>
                </c:pt>
                <c:pt idx="11">
                  <c:v>323.05391985701863</c:v>
                </c:pt>
                <c:pt idx="12">
                  <c:v>308.605822905097</c:v>
                </c:pt>
                <c:pt idx="13">
                  <c:v>294.19995862215086</c:v>
                </c:pt>
                <c:pt idx="14">
                  <c:v>279.83698789982702</c:v>
                </c:pt>
                <c:pt idx="15">
                  <c:v>298.87406060226908</c:v>
                </c:pt>
                <c:pt idx="16">
                  <c:v>317.83679105996964</c:v>
                </c:pt>
                <c:pt idx="17">
                  <c:v>336.72408872076431</c:v>
                </c:pt>
                <c:pt idx="18">
                  <c:v>369.95769296554005</c:v>
                </c:pt>
                <c:pt idx="19">
                  <c:v>360.21448483945767</c:v>
                </c:pt>
                <c:pt idx="20">
                  <c:v>363.47473630832013</c:v>
                </c:pt>
                <c:pt idx="21">
                  <c:v>382.55447198663467</c:v>
                </c:pt>
                <c:pt idx="22">
                  <c:v>401.37103812049003</c:v>
                </c:pt>
                <c:pt idx="23">
                  <c:v>419.86146566273032</c:v>
                </c:pt>
                <c:pt idx="24">
                  <c:v>437.96779561753266</c:v>
                </c:pt>
                <c:pt idx="25">
                  <c:v>455.63678655289539</c:v>
                </c:pt>
                <c:pt idx="26">
                  <c:v>472.81963773555577</c:v>
                </c:pt>
                <c:pt idx="27">
                  <c:v>489.47172710815693</c:v>
                </c:pt>
                <c:pt idx="28">
                  <c:v>505.5523633659883</c:v>
                </c:pt>
                <c:pt idx="29">
                  <c:v>521.69095314434605</c:v>
                </c:pt>
                <c:pt idx="30">
                  <c:v>537.59536844588752</c:v>
                </c:pt>
                <c:pt idx="31">
                  <c:v>552.92219759882744</c:v>
                </c:pt>
                <c:pt idx="32">
                  <c:v>567.64708726641913</c:v>
                </c:pt>
                <c:pt idx="33">
                  <c:v>581.74974924135813</c:v>
                </c:pt>
                <c:pt idx="34">
                  <c:v>595.21368044722863</c:v>
                </c:pt>
                <c:pt idx="35">
                  <c:v>608.0258986072655</c:v>
                </c:pt>
                <c:pt idx="36">
                  <c:v>620.1766927659279</c:v>
                </c:pt>
                <c:pt idx="37">
                  <c:v>631.65938788883295</c:v>
                </c:pt>
                <c:pt idx="38">
                  <c:v>642.47012280463946</c:v>
                </c:pt>
                <c:pt idx="39">
                  <c:v>652.59460544071044</c:v>
                </c:pt>
                <c:pt idx="40">
                  <c:v>662.02604946769384</c:v>
                </c:pt>
                <c:pt idx="41">
                  <c:v>670.76603863980051</c:v>
                </c:pt>
                <c:pt idx="42">
                  <c:v>678.81815487788458</c:v>
                </c:pt>
                <c:pt idx="43">
                  <c:v>686.18779041476785</c:v>
                </c:pt>
                <c:pt idx="44">
                  <c:v>692.88197169055843</c:v>
                </c:pt>
                <c:pt idx="45">
                  <c:v>698.90919436530442</c:v>
                </c:pt>
                <c:pt idx="46">
                  <c:v>704.27926884841838</c:v>
                </c:pt>
                <c:pt idx="47">
                  <c:v>709.00317577487783</c:v>
                </c:pt>
                <c:pt idx="48">
                  <c:v>713.09293088727566</c:v>
                </c:pt>
                <c:pt idx="49">
                  <c:v>716.56171305128476</c:v>
                </c:pt>
                <c:pt idx="50">
                  <c:v>719.42364601839154</c:v>
                </c:pt>
                <c:pt idx="51">
                  <c:v>721.69356803468452</c:v>
                </c:pt>
                <c:pt idx="52">
                  <c:v>723.3869301878658</c:v>
                </c:pt>
                <c:pt idx="53">
                  <c:v>724.51970227253059</c:v>
                </c:pt>
                <c:pt idx="54">
                  <c:v>725.10828573579568</c:v>
                </c:pt>
                <c:pt idx="55">
                  <c:v>725.16943328818456</c:v>
                </c:pt>
                <c:pt idx="56">
                  <c:v>724.72017478630653</c:v>
                </c:pt>
                <c:pt idx="57">
                  <c:v>723.77774901453461</c:v>
                </c:pt>
                <c:pt idx="58">
                  <c:v>722.35954101239008</c:v>
                </c:pt>
                <c:pt idx="59">
                  <c:v>720.48301967101952</c:v>
                </c:pt>
                <c:pt idx="60">
                  <c:v>718.16568219909198</c:v>
                </c:pt>
                <c:pt idx="61">
                  <c:v>715.3710143001797</c:v>
                </c:pt>
                <c:pt idx="62">
                  <c:v>712.06752963368046</c:v>
                </c:pt>
                <c:pt idx="63">
                  <c:v>708.22912874891529</c:v>
                </c:pt>
                <c:pt idx="64">
                  <c:v>697.21392775549839</c:v>
                </c:pt>
                <c:pt idx="65">
                  <c:v>677.68812958173703</c:v>
                </c:pt>
                <c:pt idx="66">
                  <c:v>657.31891104728663</c:v>
                </c:pt>
                <c:pt idx="67">
                  <c:v>636.1285708293932</c:v>
                </c:pt>
                <c:pt idx="68">
                  <c:v>614.13934321729903</c:v>
                </c:pt>
                <c:pt idx="69">
                  <c:v>591.37333166035171</c:v>
                </c:pt>
                <c:pt idx="70">
                  <c:v>567.85243726732961</c:v>
                </c:pt>
                <c:pt idx="71">
                  <c:v>543.21161734391239</c:v>
                </c:pt>
                <c:pt idx="72">
                  <c:v>517.98481973114383</c:v>
                </c:pt>
                <c:pt idx="73">
                  <c:v>492.19289325168324</c:v>
                </c:pt>
                <c:pt idx="74">
                  <c:v>465.85617448017206</c:v>
                </c:pt>
                <c:pt idx="75">
                  <c:v>438.99440690761628</c:v>
                </c:pt>
                <c:pt idx="76">
                  <c:v>411.6266511708647</c:v>
                </c:pt>
                <c:pt idx="77">
                  <c:v>383.77119432012529</c:v>
                </c:pt>
                <c:pt idx="78">
                  <c:v>355.44545458203567</c:v>
                </c:pt>
                <c:pt idx="79">
                  <c:v>326.66588383698206</c:v>
                </c:pt>
                <c:pt idx="80">
                  <c:v>297.44787040653301</c:v>
                </c:pt>
                <c:pt idx="81">
                  <c:v>273.87872376928243</c:v>
                </c:pt>
                <c:pt idx="82">
                  <c:v>243.82523384209077</c:v>
                </c:pt>
                <c:pt idx="83">
                  <c:v>213.37207709979737</c:v>
                </c:pt>
                <c:pt idx="84">
                  <c:v>182.9438664681565</c:v>
                </c:pt>
                <c:pt idx="85">
                  <c:v>166.90586856921993</c:v>
                </c:pt>
                <c:pt idx="86">
                  <c:v>149.92964677836957</c:v>
                </c:pt>
                <c:pt idx="87">
                  <c:v>132.52011818858261</c:v>
                </c:pt>
                <c:pt idx="88">
                  <c:v>116.79355285264074</c:v>
                </c:pt>
                <c:pt idx="89">
                  <c:v>111.82140861684778</c:v>
                </c:pt>
                <c:pt idx="90">
                  <c:v>106.36478317655826</c:v>
                </c:pt>
                <c:pt idx="91">
                  <c:v>107.0158718186953</c:v>
                </c:pt>
                <c:pt idx="92">
                  <c:v>107.22535842215812</c:v>
                </c:pt>
                <c:pt idx="93">
                  <c:v>106.99703086381959</c:v>
                </c:pt>
                <c:pt idx="94">
                  <c:v>106.33718991808495</c:v>
                </c:pt>
                <c:pt idx="95">
                  <c:v>105.25484679785868</c:v>
                </c:pt>
                <c:pt idx="96">
                  <c:v>103.76191286737169</c:v>
                </c:pt>
                <c:pt idx="97">
                  <c:v>101.8733795935027</c:v>
                </c:pt>
                <c:pt idx="98">
                  <c:v>99.607486940270633</c:v>
                </c:pt>
                <c:pt idx="99">
                  <c:v>96.985878516401471</c:v>
                </c:pt>
                <c:pt idx="100">
                  <c:v>94.033741921431385</c:v>
                </c:pt>
                <c:pt idx="101">
                  <c:v>90.779932855588953</c:v>
                </c:pt>
                <c:pt idx="102">
                  <c:v>87.299081723187328</c:v>
                </c:pt>
                <c:pt idx="103">
                  <c:v>83.627681675571509</c:v>
                </c:pt>
                <c:pt idx="104">
                  <c:v>79.806157281407025</c:v>
                </c:pt>
                <c:pt idx="105">
                  <c:v>75.878913275899379</c:v>
                </c:pt>
                <c:pt idx="106">
                  <c:v>71.894363126451879</c:v>
                </c:pt>
                <c:pt idx="107">
                  <c:v>67.904937454001185</c:v>
                </c:pt>
                <c:pt idx="108">
                  <c:v>63.967072662386954</c:v>
                </c:pt>
                <c:pt idx="109">
                  <c:v>60.141180448038654</c:v>
                </c:pt>
                <c:pt idx="110">
                  <c:v>56.491599183996271</c:v>
                </c:pt>
              </c:numCache>
            </c:numRef>
          </c:val>
        </c:ser>
        <c:ser>
          <c:idx val="3"/>
          <c:order val="3"/>
          <c:tx>
            <c:strRef>
              <c:f>Electricity!$A$1028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Electricity!$B$1024:$DH$1024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Electricity!$B$1028:$DH$1028</c:f>
              <c:numCache>
                <c:formatCode>_-* #,##0\ _€_-;\-* #,##0\ _€_-;_-* "-"??\ _€_-;_-@_-</c:formatCode>
                <c:ptCount val="111"/>
                <c:pt idx="0">
                  <c:v>393.3</c:v>
                </c:pt>
                <c:pt idx="1">
                  <c:v>390.58360714285709</c:v>
                </c:pt>
                <c:pt idx="2">
                  <c:v>387.86781357142871</c:v>
                </c:pt>
                <c:pt idx="3">
                  <c:v>385.15263862500018</c:v>
                </c:pt>
                <c:pt idx="4">
                  <c:v>382.43810196971384</c:v>
                </c:pt>
                <c:pt idx="5">
                  <c:v>379.72422360317455</c:v>
                </c:pt>
                <c:pt idx="6">
                  <c:v>377.01102385910713</c:v>
                </c:pt>
                <c:pt idx="7">
                  <c:v>374.29852341208334</c:v>
                </c:pt>
                <c:pt idx="8">
                  <c:v>371.58674328230529</c:v>
                </c:pt>
                <c:pt idx="9">
                  <c:v>368.87570484044744</c:v>
                </c:pt>
                <c:pt idx="10">
                  <c:v>366.16542981256708</c:v>
                </c:pt>
                <c:pt idx="11">
                  <c:v>363.45594028507327</c:v>
                </c:pt>
                <c:pt idx="12">
                  <c:v>360.74725870976317</c:v>
                </c:pt>
                <c:pt idx="13">
                  <c:v>358.0394079089175</c:v>
                </c:pt>
                <c:pt idx="14">
                  <c:v>355.33241108047065</c:v>
                </c:pt>
                <c:pt idx="15">
                  <c:v>376.78062089260004</c:v>
                </c:pt>
                <c:pt idx="16">
                  <c:v>398.19996165986413</c:v>
                </c:pt>
                <c:pt idx="17">
                  <c:v>419.59001118038356</c:v>
                </c:pt>
                <c:pt idx="18">
                  <c:v>435.69146643145558</c:v>
                </c:pt>
                <c:pt idx="19">
                  <c:v>447.9566725215721</c:v>
                </c:pt>
                <c:pt idx="20">
                  <c:v>458.17032862168213</c:v>
                </c:pt>
                <c:pt idx="21">
                  <c:v>471.18883640969523</c:v>
                </c:pt>
                <c:pt idx="22">
                  <c:v>483.19149456435662</c:v>
                </c:pt>
                <c:pt idx="23">
                  <c:v>494.48572159022763</c:v>
                </c:pt>
                <c:pt idx="24">
                  <c:v>505.03472034605801</c:v>
                </c:pt>
                <c:pt idx="25">
                  <c:v>514.81540439382638</c:v>
                </c:pt>
                <c:pt idx="26">
                  <c:v>523.78667635132206</c:v>
                </c:pt>
                <c:pt idx="27">
                  <c:v>531.81580545707459</c:v>
                </c:pt>
                <c:pt idx="28">
                  <c:v>538.90037063234354</c:v>
                </c:pt>
                <c:pt idx="29">
                  <c:v>545.24287863274265</c:v>
                </c:pt>
                <c:pt idx="30">
                  <c:v>550.89267577911301</c:v>
                </c:pt>
                <c:pt idx="31">
                  <c:v>556.11183533736016</c:v>
                </c:pt>
                <c:pt idx="32">
                  <c:v>560.91647014924592</c:v>
                </c:pt>
                <c:pt idx="33">
                  <c:v>565.31699411964939</c:v>
                </c:pt>
                <c:pt idx="34">
                  <c:v>569.3249422827929</c:v>
                </c:pt>
                <c:pt idx="35">
                  <c:v>572.95267706765105</c:v>
                </c:pt>
                <c:pt idx="36">
                  <c:v>576.21372553165452</c:v>
                </c:pt>
                <c:pt idx="37">
                  <c:v>579.12457864360954</c:v>
                </c:pt>
                <c:pt idx="38">
                  <c:v>581.70208316729554</c:v>
                </c:pt>
                <c:pt idx="39">
                  <c:v>583.95935603704811</c:v>
                </c:pt>
                <c:pt idx="40">
                  <c:v>585.90881195358361</c:v>
                </c:pt>
                <c:pt idx="41">
                  <c:v>587.55792636069407</c:v>
                </c:pt>
                <c:pt idx="42">
                  <c:v>588.91410721357579</c:v>
                </c:pt>
                <c:pt idx="43">
                  <c:v>589.98479389153169</c:v>
                </c:pt>
                <c:pt idx="44">
                  <c:v>590.77742128220541</c:v>
                </c:pt>
                <c:pt idx="45">
                  <c:v>591.29939032966922</c:v>
                </c:pt>
                <c:pt idx="46">
                  <c:v>591.55803249850976</c:v>
                </c:pt>
                <c:pt idx="47">
                  <c:v>591.56053913879339</c:v>
                </c:pt>
                <c:pt idx="48">
                  <c:v>591.31394320351251</c:v>
                </c:pt>
                <c:pt idx="49">
                  <c:v>590.82518253263913</c:v>
                </c:pt>
                <c:pt idx="50">
                  <c:v>590.10110350097318</c:v>
                </c:pt>
                <c:pt idx="51">
                  <c:v>589.10363963421753</c:v>
                </c:pt>
                <c:pt idx="52">
                  <c:v>587.79757388415919</c:v>
                </c:pt>
                <c:pt idx="53">
                  <c:v>586.15097777200901</c:v>
                </c:pt>
                <c:pt idx="54">
                  <c:v>584.13558245450918</c:v>
                </c:pt>
                <c:pt idx="55">
                  <c:v>581.72707598741044</c:v>
                </c:pt>
                <c:pt idx="56">
                  <c:v>578.90532332021644</c:v>
                </c:pt>
                <c:pt idx="57">
                  <c:v>574.58642928824327</c:v>
                </c:pt>
                <c:pt idx="58">
                  <c:v>559.30172867699343</c:v>
                </c:pt>
                <c:pt idx="59">
                  <c:v>543.88478861058854</c:v>
                </c:pt>
                <c:pt idx="60">
                  <c:v>528.3351855435659</c:v>
                </c:pt>
                <c:pt idx="61">
                  <c:v>514.95339150701034</c:v>
                </c:pt>
                <c:pt idx="62">
                  <c:v>501.44116678883455</c:v>
                </c:pt>
                <c:pt idx="63">
                  <c:v>487.8003145628627</c:v>
                </c:pt>
                <c:pt idx="64">
                  <c:v>474.03266920983231</c:v>
                </c:pt>
                <c:pt idx="65">
                  <c:v>460.140128533677</c:v>
                </c:pt>
                <c:pt idx="66">
                  <c:v>446.12462770475378</c:v>
                </c:pt>
                <c:pt idx="67">
                  <c:v>431.98815893018934</c:v>
                </c:pt>
                <c:pt idx="68">
                  <c:v>417.7327877145251</c:v>
                </c:pt>
                <c:pt idx="69">
                  <c:v>403.36066591605152</c:v>
                </c:pt>
                <c:pt idx="70">
                  <c:v>388.87404179426915</c:v>
                </c:pt>
                <c:pt idx="71">
                  <c:v>371.99721534733067</c:v>
                </c:pt>
                <c:pt idx="72">
                  <c:v>355.01070302926934</c:v>
                </c:pt>
                <c:pt idx="73">
                  <c:v>337.91708223221468</c:v>
                </c:pt>
                <c:pt idx="74">
                  <c:v>320.71904828838905</c:v>
                </c:pt>
                <c:pt idx="75">
                  <c:v>303.41942605919979</c:v>
                </c:pt>
                <c:pt idx="76">
                  <c:v>286.02116944371829</c:v>
                </c:pt>
                <c:pt idx="77">
                  <c:v>268.52735627918349</c:v>
                </c:pt>
                <c:pt idx="78">
                  <c:v>250.94117621069404</c:v>
                </c:pt>
                <c:pt idx="79">
                  <c:v>233.26592274194144</c:v>
                </c:pt>
                <c:pt idx="80">
                  <c:v>215.50498965526668</c:v>
                </c:pt>
                <c:pt idx="81">
                  <c:v>199.06442112534654</c:v>
                </c:pt>
                <c:pt idx="82">
                  <c:v>182.54522060603074</c:v>
                </c:pt>
                <c:pt idx="83">
                  <c:v>171.2106186527821</c:v>
                </c:pt>
                <c:pt idx="84">
                  <c:v>163.83705983841517</c:v>
                </c:pt>
                <c:pt idx="85">
                  <c:v>147.10394891504751</c:v>
                </c:pt>
                <c:pt idx="86">
                  <c:v>130.30699637040917</c:v>
                </c:pt>
                <c:pt idx="87">
                  <c:v>122.74192352170819</c:v>
                </c:pt>
                <c:pt idx="88">
                  <c:v>111.94139128523767</c:v>
                </c:pt>
                <c:pt idx="89">
                  <c:v>101.69938818318136</c:v>
                </c:pt>
                <c:pt idx="90">
                  <c:v>95.201439736616678</c:v>
                </c:pt>
                <c:pt idx="91">
                  <c:v>88.665026829502082</c:v>
                </c:pt>
                <c:pt idx="92">
                  <c:v>82.089465179230729</c:v>
                </c:pt>
                <c:pt idx="93">
                  <c:v>75.489913981664927</c:v>
                </c:pt>
                <c:pt idx="94">
                  <c:v>68.882137339245858</c:v>
                </c:pt>
                <c:pt idx="95">
                  <c:v>65.788873693102133</c:v>
                </c:pt>
                <c:pt idx="96">
                  <c:v>62.720598957067892</c:v>
                </c:pt>
                <c:pt idx="97">
                  <c:v>59.694638755056758</c:v>
                </c:pt>
                <c:pt idx="98">
                  <c:v>56.728676723870706</c:v>
                </c:pt>
                <c:pt idx="99">
                  <c:v>53.840659747312039</c:v>
                </c:pt>
                <c:pt idx="100">
                  <c:v>51.048700100800382</c:v>
                </c:pt>
                <c:pt idx="101">
                  <c:v>48.359264104373608</c:v>
                </c:pt>
                <c:pt idx="102">
                  <c:v>45.774934852251526</c:v>
                </c:pt>
                <c:pt idx="103">
                  <c:v>43.298351002591524</c:v>
                </c:pt>
                <c:pt idx="104">
                  <c:v>40.932205358677805</c:v>
                </c:pt>
                <c:pt idx="105">
                  <c:v>38.679243428876902</c:v>
                </c:pt>
                <c:pt idx="106">
                  <c:v>36.542261994471687</c:v>
                </c:pt>
                <c:pt idx="107">
                  <c:v>34.524107694978198</c:v>
                </c:pt>
                <c:pt idx="108">
                  <c:v>32.62767563947105</c:v>
                </c:pt>
                <c:pt idx="109">
                  <c:v>30.855908051518114</c:v>
                </c:pt>
                <c:pt idx="110">
                  <c:v>29.211792954065871</c:v>
                </c:pt>
              </c:numCache>
            </c:numRef>
          </c:val>
        </c:ser>
        <c:ser>
          <c:idx val="4"/>
          <c:order val="4"/>
          <c:tx>
            <c:strRef>
              <c:f>Electricity!$A$1029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Electricity!$B$1024:$DH$1024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Electricity!$B$1029:$DH$1029</c:f>
              <c:numCache>
                <c:formatCode>_-* #,##0\ _€_-;\-* #,##0\ _€_-;_-* "-"??\ _€_-;_-@_-</c:formatCode>
                <c:ptCount val="111"/>
                <c:pt idx="0">
                  <c:v>86</c:v>
                </c:pt>
                <c:pt idx="1">
                  <c:v>92.285714285714292</c:v>
                </c:pt>
                <c:pt idx="2">
                  <c:v>98.571428571428527</c:v>
                </c:pt>
                <c:pt idx="3">
                  <c:v>104.85714285714288</c:v>
                </c:pt>
                <c:pt idx="4">
                  <c:v>111.1428571428571</c:v>
                </c:pt>
                <c:pt idx="5">
                  <c:v>117.4285714285714</c:v>
                </c:pt>
                <c:pt idx="6">
                  <c:v>123.71428571428579</c:v>
                </c:pt>
                <c:pt idx="7">
                  <c:v>130.00000000000003</c:v>
                </c:pt>
                <c:pt idx="8">
                  <c:v>136.28571428571431</c:v>
                </c:pt>
                <c:pt idx="9">
                  <c:v>142.57142857142861</c:v>
                </c:pt>
                <c:pt idx="10">
                  <c:v>148.857142857143</c:v>
                </c:pt>
                <c:pt idx="11">
                  <c:v>155.14285714285703</c:v>
                </c:pt>
                <c:pt idx="12">
                  <c:v>161.42857142857142</c:v>
                </c:pt>
                <c:pt idx="13">
                  <c:v>167.71428571428552</c:v>
                </c:pt>
                <c:pt idx="14">
                  <c:v>174</c:v>
                </c:pt>
                <c:pt idx="15">
                  <c:v>183.66666666666654</c:v>
                </c:pt>
                <c:pt idx="16">
                  <c:v>193.33333333333343</c:v>
                </c:pt>
                <c:pt idx="17">
                  <c:v>203</c:v>
                </c:pt>
                <c:pt idx="18">
                  <c:v>212.32811785700088</c:v>
                </c:pt>
                <c:pt idx="19">
                  <c:v>218.44435025711562</c:v>
                </c:pt>
                <c:pt idx="20">
                  <c:v>224.08883224848407</c:v>
                </c:pt>
                <c:pt idx="21">
                  <c:v>231.63103068505282</c:v>
                </c:pt>
                <c:pt idx="22">
                  <c:v>239.20649035098731</c:v>
                </c:pt>
                <c:pt idx="23">
                  <c:v>246.96356671497611</c:v>
                </c:pt>
                <c:pt idx="24">
                  <c:v>254.88207369526327</c:v>
                </c:pt>
                <c:pt idx="25">
                  <c:v>262.9480125299367</c:v>
                </c:pt>
                <c:pt idx="26">
                  <c:v>271.13810250503457</c:v>
                </c:pt>
                <c:pt idx="27">
                  <c:v>279.3837017478769</c:v>
                </c:pt>
                <c:pt idx="28">
                  <c:v>287.67957637897985</c:v>
                </c:pt>
                <c:pt idx="29">
                  <c:v>296.12079440316433</c:v>
                </c:pt>
                <c:pt idx="30">
                  <c:v>304.71679082860436</c:v>
                </c:pt>
                <c:pt idx="31">
                  <c:v>313.42961132639726</c:v>
                </c:pt>
                <c:pt idx="32">
                  <c:v>322.25859067195489</c:v>
                </c:pt>
                <c:pt idx="33">
                  <c:v>331.20009653131632</c:v>
                </c:pt>
                <c:pt idx="34">
                  <c:v>340.25090029215556</c:v>
                </c:pt>
                <c:pt idx="35">
                  <c:v>349.40805331738477</c:v>
                </c:pt>
                <c:pt idx="36">
                  <c:v>358.66907258419627</c:v>
                </c:pt>
                <c:pt idx="37">
                  <c:v>368.03284790723364</c:v>
                </c:pt>
                <c:pt idx="38">
                  <c:v>367.00278020360702</c:v>
                </c:pt>
                <c:pt idx="39">
                  <c:v>358.3146104388357</c:v>
                </c:pt>
                <c:pt idx="40">
                  <c:v>349.80264028370107</c:v>
                </c:pt>
                <c:pt idx="41">
                  <c:v>341.50562967655981</c:v>
                </c:pt>
                <c:pt idx="42">
                  <c:v>333.43061996637562</c:v>
                </c:pt>
                <c:pt idx="43">
                  <c:v>325.58267013095013</c:v>
                </c:pt>
                <c:pt idx="44">
                  <c:v>317.96492084449233</c:v>
                </c:pt>
                <c:pt idx="45">
                  <c:v>310.57865661643376</c:v>
                </c:pt>
                <c:pt idx="46">
                  <c:v>303.42336614296215</c:v>
                </c:pt>
                <c:pt idx="47">
                  <c:v>296.49680098656199</c:v>
                </c:pt>
                <c:pt idx="48">
                  <c:v>289.79503267376322</c:v>
                </c:pt>
                <c:pt idx="49">
                  <c:v>283.31250827806463</c:v>
                </c:pt>
                <c:pt idx="50">
                  <c:v>277.04210453276517</c:v>
                </c:pt>
                <c:pt idx="51">
                  <c:v>271.44544287446166</c:v>
                </c:pt>
                <c:pt idx="52">
                  <c:v>266.04215354053696</c:v>
                </c:pt>
                <c:pt idx="53">
                  <c:v>260.82071247261939</c:v>
                </c:pt>
                <c:pt idx="54">
                  <c:v>255.76806938168886</c:v>
                </c:pt>
                <c:pt idx="55">
                  <c:v>250.86922753412682</c:v>
                </c:pt>
                <c:pt idx="56">
                  <c:v>246.10777422433102</c:v>
                </c:pt>
                <c:pt idx="57">
                  <c:v>241.46608429253502</c:v>
                </c:pt>
                <c:pt idx="58">
                  <c:v>236.9256714946381</c:v>
                </c:pt>
                <c:pt idx="59">
                  <c:v>232.46660584730466</c:v>
                </c:pt>
                <c:pt idx="60">
                  <c:v>228.06762492058465</c:v>
                </c:pt>
                <c:pt idx="61">
                  <c:v>225.56151363351282</c:v>
                </c:pt>
                <c:pt idx="62">
                  <c:v>222.88911308614513</c:v>
                </c:pt>
                <c:pt idx="63">
                  <c:v>220.04423943978554</c:v>
                </c:pt>
                <c:pt idx="64">
                  <c:v>217.02120240421834</c:v>
                </c:pt>
                <c:pt idx="65">
                  <c:v>213.81487910453419</c:v>
                </c:pt>
                <c:pt idx="66">
                  <c:v>210.42053777088097</c:v>
                </c:pt>
                <c:pt idx="67">
                  <c:v>206.83386701550523</c:v>
                </c:pt>
                <c:pt idx="68">
                  <c:v>203.05099601513837</c:v>
                </c:pt>
                <c:pt idx="69">
                  <c:v>199.06850543383234</c:v>
                </c:pt>
                <c:pt idx="70">
                  <c:v>194.88342895881271</c:v>
                </c:pt>
                <c:pt idx="71">
                  <c:v>189.60785886218389</c:v>
                </c:pt>
                <c:pt idx="72">
                  <c:v>184.12510801895641</c:v>
                </c:pt>
                <c:pt idx="73">
                  <c:v>178.33425433276182</c:v>
                </c:pt>
                <c:pt idx="74">
                  <c:v>172.2369726812675</c:v>
                </c:pt>
                <c:pt idx="75">
                  <c:v>165.83534447442369</c:v>
                </c:pt>
                <c:pt idx="76">
                  <c:v>159.13180818962741</c:v>
                </c:pt>
                <c:pt idx="77">
                  <c:v>152.12909878989922</c:v>
                </c:pt>
                <c:pt idx="78">
                  <c:v>144.83017362388478</c:v>
                </c:pt>
                <c:pt idx="79">
                  <c:v>137.23814146586858</c:v>
                </c:pt>
                <c:pt idx="80">
                  <c:v>129.3561825459069</c:v>
                </c:pt>
                <c:pt idx="81">
                  <c:v>121.18745823059287</c:v>
                </c:pt>
                <c:pt idx="82">
                  <c:v>112.73501341171919</c:v>
                </c:pt>
                <c:pt idx="83">
                  <c:v>104.0016719451433</c:v>
                </c:pt>
                <c:pt idx="84">
                  <c:v>94.989925502256483</c:v>
                </c:pt>
                <c:pt idx="85">
                  <c:v>85.701816212423125</c:v>
                </c:pt>
                <c:pt idx="86">
                  <c:v>76.138813486674678</c:v>
                </c:pt>
                <c:pt idx="87">
                  <c:v>76.29492542057136</c:v>
                </c:pt>
                <c:pt idx="88">
                  <c:v>76.001525177305666</c:v>
                </c:pt>
                <c:pt idx="89">
                  <c:v>75.432892750623125</c:v>
                </c:pt>
                <c:pt idx="90">
                  <c:v>74.586872501222558</c:v>
                </c:pt>
                <c:pt idx="91">
                  <c:v>73.479322486368133</c:v>
                </c:pt>
                <c:pt idx="92">
                  <c:v>65.115394230217021</c:v>
                </c:pt>
                <c:pt idx="93">
                  <c:v>56.513599218091962</c:v>
                </c:pt>
                <c:pt idx="94">
                  <c:v>47.673152982207512</c:v>
                </c:pt>
                <c:pt idx="95">
                  <c:v>49.816344192455752</c:v>
                </c:pt>
                <c:pt idx="96">
                  <c:v>51.727285804446524</c:v>
                </c:pt>
                <c:pt idx="97">
                  <c:v>53.413537517064924</c:v>
                </c:pt>
                <c:pt idx="98">
                  <c:v>54.886120495972335</c:v>
                </c:pt>
                <c:pt idx="99">
                  <c:v>56.159852110315803</c:v>
                </c:pt>
                <c:pt idx="100">
                  <c:v>57.253487272962339</c:v>
                </c:pt>
                <c:pt idx="101">
                  <c:v>58.189842819660242</c:v>
                </c:pt>
                <c:pt idx="102">
                  <c:v>58.995903681718346</c:v>
                </c:pt>
                <c:pt idx="103">
                  <c:v>59.702903369020213</c:v>
                </c:pt>
                <c:pt idx="104">
                  <c:v>60.346380929248497</c:v>
                </c:pt>
                <c:pt idx="105">
                  <c:v>60.966217451197821</c:v>
                </c:pt>
                <c:pt idx="106">
                  <c:v>61.606651908853003</c:v>
                </c:pt>
                <c:pt idx="107">
                  <c:v>62.316276443510624</c:v>
                </c:pt>
                <c:pt idx="108">
                  <c:v>63.14801162258383</c:v>
                </c:pt>
                <c:pt idx="109">
                  <c:v>64.159062473338153</c:v>
                </c:pt>
                <c:pt idx="110">
                  <c:v>65.410856338509788</c:v>
                </c:pt>
              </c:numCache>
            </c:numRef>
          </c:val>
        </c:ser>
        <c:ser>
          <c:idx val="5"/>
          <c:order val="5"/>
          <c:tx>
            <c:strRef>
              <c:f>Electricity!$A$1030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Electricity!$B$1024:$DH$1024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Electricity!$B$1030:$DH$1030</c:f>
              <c:numCache>
                <c:formatCode>_-* #,##0\ _€_-;\-* #,##0\ _€_-;_-* "-"??\ _€_-;_-@_-</c:formatCode>
                <c:ptCount val="111"/>
                <c:pt idx="0">
                  <c:v>161.69999999999999</c:v>
                </c:pt>
                <c:pt idx="1">
                  <c:v>180.56314285714285</c:v>
                </c:pt>
                <c:pt idx="2">
                  <c:v>199.41816428571428</c:v>
                </c:pt>
                <c:pt idx="3">
                  <c:v>218.2649441142857</c:v>
                </c:pt>
                <c:pt idx="4">
                  <c:v>237.10336058014269</c:v>
                </c:pt>
                <c:pt idx="5">
                  <c:v>255.93329030947714</c:v>
                </c:pt>
                <c:pt idx="6">
                  <c:v>274.75460829734027</c:v>
                </c:pt>
                <c:pt idx="7">
                  <c:v>293.56718788735787</c:v>
                </c:pt>
                <c:pt idx="8">
                  <c:v>312.37090075120329</c:v>
                </c:pt>
                <c:pt idx="9">
                  <c:v>331.16561686782296</c:v>
                </c:pt>
                <c:pt idx="10">
                  <c:v>349.95120450241399</c:v>
                </c:pt>
                <c:pt idx="11">
                  <c:v>368.72753018515294</c:v>
                </c:pt>
                <c:pt idx="12">
                  <c:v>387.49445868966785</c:v>
                </c:pt>
                <c:pt idx="13">
                  <c:v>406.2518530112543</c:v>
                </c:pt>
                <c:pt idx="14">
                  <c:v>424.99957434483269</c:v>
                </c:pt>
                <c:pt idx="15">
                  <c:v>453.87739517476183</c:v>
                </c:pt>
                <c:pt idx="16">
                  <c:v>482.74043913052128</c:v>
                </c:pt>
                <c:pt idx="17">
                  <c:v>511.58848955921161</c:v>
                </c:pt>
                <c:pt idx="18">
                  <c:v>526.90282236691417</c:v>
                </c:pt>
                <c:pt idx="19">
                  <c:v>541.94769828361018</c:v>
                </c:pt>
                <c:pt idx="20">
                  <c:v>555.81367302159333</c:v>
                </c:pt>
                <c:pt idx="21">
                  <c:v>574.37708250953915</c:v>
                </c:pt>
                <c:pt idx="22">
                  <c:v>593.01210645258027</c:v>
                </c:pt>
                <c:pt idx="23">
                  <c:v>612.08621723669853</c:v>
                </c:pt>
                <c:pt idx="24">
                  <c:v>631.54889098436774</c:v>
                </c:pt>
                <c:pt idx="25">
                  <c:v>651.36497391720411</c:v>
                </c:pt>
                <c:pt idx="26">
                  <c:v>671.47635353043461</c:v>
                </c:pt>
                <c:pt idx="27">
                  <c:v>691.71266316921799</c:v>
                </c:pt>
                <c:pt idx="28">
                  <c:v>712.06065826473298</c:v>
                </c:pt>
                <c:pt idx="29">
                  <c:v>732.75530227089689</c:v>
                </c:pt>
                <c:pt idx="30">
                  <c:v>753.81945419038232</c:v>
                </c:pt>
                <c:pt idx="31">
                  <c:v>775.15873784462553</c:v>
                </c:pt>
                <c:pt idx="32">
                  <c:v>796.77106906582003</c:v>
                </c:pt>
                <c:pt idx="33">
                  <c:v>818.64702415595525</c:v>
                </c:pt>
                <c:pt idx="34">
                  <c:v>840.77817980034354</c:v>
                </c:pt>
                <c:pt idx="35">
                  <c:v>863.15680607531294</c:v>
                </c:pt>
                <c:pt idx="36">
                  <c:v>885.77632401553558</c:v>
                </c:pt>
                <c:pt idx="37">
                  <c:v>908.63354385745811</c:v>
                </c:pt>
                <c:pt idx="38">
                  <c:v>931.72553004645954</c:v>
                </c:pt>
                <c:pt idx="39">
                  <c:v>955.04465109035209</c:v>
                </c:pt>
                <c:pt idx="40">
                  <c:v>978.5828112082545</c:v>
                </c:pt>
                <c:pt idx="41">
                  <c:v>1002.3337883060834</c:v>
                </c:pt>
                <c:pt idx="42">
                  <c:v>1026.2913927364082</c:v>
                </c:pt>
                <c:pt idx="43">
                  <c:v>1050.449613555834</c:v>
                </c:pt>
                <c:pt idx="44">
                  <c:v>1074.8025984180849</c:v>
                </c:pt>
                <c:pt idx="45">
                  <c:v>1099.3446395940828</c:v>
                </c:pt>
                <c:pt idx="46">
                  <c:v>1124.0701508721995</c:v>
                </c:pt>
                <c:pt idx="47">
                  <c:v>1148.9735998410401</c:v>
                </c:pt>
                <c:pt idx="48">
                  <c:v>1174.0495027052677</c:v>
                </c:pt>
                <c:pt idx="49">
                  <c:v>1199.2925177907898</c:v>
                </c:pt>
                <c:pt idx="50">
                  <c:v>1224.6974546404774</c:v>
                </c:pt>
                <c:pt idx="51">
                  <c:v>1250.2592364940899</c:v>
                </c:pt>
                <c:pt idx="52">
                  <c:v>1275.9728994878285</c:v>
                </c:pt>
                <c:pt idx="53">
                  <c:v>1301.8335889359064</c:v>
                </c:pt>
                <c:pt idx="54">
                  <c:v>1327.8365560118673</c:v>
                </c:pt>
                <c:pt idx="55">
                  <c:v>1353.9771547073101</c:v>
                </c:pt>
                <c:pt idx="56">
                  <c:v>1380.2508392496982</c:v>
                </c:pt>
                <c:pt idx="57">
                  <c:v>1406.6531628682442</c:v>
                </c:pt>
                <c:pt idx="58">
                  <c:v>1433.1797766608158</c:v>
                </c:pt>
                <c:pt idx="59">
                  <c:v>1459.8264265949222</c:v>
                </c:pt>
                <c:pt idx="60">
                  <c:v>1486.588950326043</c:v>
                </c:pt>
                <c:pt idx="61">
                  <c:v>1497.8184191763198</c:v>
                </c:pt>
                <c:pt idx="62">
                  <c:v>1507.6532717197199</c:v>
                </c:pt>
                <c:pt idx="63">
                  <c:v>1516.7383788952138</c:v>
                </c:pt>
                <c:pt idx="64">
                  <c:v>1525.0460853321531</c:v>
                </c:pt>
                <c:pt idx="65">
                  <c:v>1532.5481218132159</c:v>
                </c:pt>
                <c:pt idx="66">
                  <c:v>1539.2153552232712</c:v>
                </c:pt>
                <c:pt idx="67">
                  <c:v>1545.0176629423859</c:v>
                </c:pt>
                <c:pt idx="68">
                  <c:v>1549.9237922669099</c:v>
                </c:pt>
                <c:pt idx="69">
                  <c:v>1553.9012036484487</c:v>
                </c:pt>
                <c:pt idx="70">
                  <c:v>1556.9158964841658</c:v>
                </c:pt>
                <c:pt idx="71">
                  <c:v>1558.9322193550597</c:v>
                </c:pt>
                <c:pt idx="72">
                  <c:v>1559.9126605887584</c:v>
                </c:pt>
                <c:pt idx="73">
                  <c:v>1559.8176177225566</c:v>
                </c:pt>
                <c:pt idx="74">
                  <c:v>1558.6051443721897</c:v>
                </c:pt>
                <c:pt idx="75">
                  <c:v>1556.230672936176</c:v>
                </c:pt>
                <c:pt idx="76">
                  <c:v>1552.6467114198529</c:v>
                </c:pt>
                <c:pt idx="77">
                  <c:v>1547.8025126300158</c:v>
                </c:pt>
                <c:pt idx="78">
                  <c:v>1541.6437138950303</c:v>
                </c:pt>
                <c:pt idx="79">
                  <c:v>1534.1119453609972</c:v>
                </c:pt>
                <c:pt idx="80">
                  <c:v>1525.1444048008261</c:v>
                </c:pt>
                <c:pt idx="81">
                  <c:v>1514.6733967503462</c:v>
                </c:pt>
                <c:pt idx="82">
                  <c:v>1504.7296736501512</c:v>
                </c:pt>
                <c:pt idx="83">
                  <c:v>1491.0265365238188</c:v>
                </c:pt>
                <c:pt idx="84">
                  <c:v>1475.5822925613381</c:v>
                </c:pt>
                <c:pt idx="85">
                  <c:v>1467.4209067988872</c:v>
                </c:pt>
                <c:pt idx="86">
                  <c:v>1448.20860489251</c:v>
                </c:pt>
                <c:pt idx="87">
                  <c:v>1426.9529837707373</c:v>
                </c:pt>
                <c:pt idx="88">
                  <c:v>1403.5356667192211</c:v>
                </c:pt>
                <c:pt idx="89">
                  <c:v>1387.6460191969641</c:v>
                </c:pt>
                <c:pt idx="90">
                  <c:v>1370.0277614068723</c:v>
                </c:pt>
                <c:pt idx="91">
                  <c:v>1367.463958957248</c:v>
                </c:pt>
                <c:pt idx="92">
                  <c:v>1373.0767944960885</c:v>
                </c:pt>
                <c:pt idx="93">
                  <c:v>1376.2837365986475</c:v>
                </c:pt>
                <c:pt idx="94">
                  <c:v>1377.0289521527498</c:v>
                </c:pt>
                <c:pt idx="95">
                  <c:v>1375.2654682959324</c:v>
                </c:pt>
                <c:pt idx="96">
                  <c:v>1370.9566043932491</c:v>
                </c:pt>
                <c:pt idx="97">
                  <c:v>1364.077467429516</c:v>
                </c:pt>
                <c:pt idx="98">
                  <c:v>1354.6165032846932</c:v>
                </c:pt>
                <c:pt idx="99">
                  <c:v>1342.5770955465637</c:v>
                </c:pt>
                <c:pt idx="100">
                  <c:v>1327.97920281387</c:v>
                </c:pt>
                <c:pt idx="101">
                  <c:v>1310.8597620432281</c:v>
                </c:pt>
                <c:pt idx="102">
                  <c:v>1291.2539807859166</c:v>
                </c:pt>
                <c:pt idx="103">
                  <c:v>1269.2188262930238</c:v>
                </c:pt>
                <c:pt idx="104">
                  <c:v>1244.8347919030584</c:v>
                </c:pt>
                <c:pt idx="105">
                  <c:v>1218.2076502776131</c:v>
                </c:pt>
                <c:pt idx="106">
                  <c:v>1189.4702086795646</c:v>
                </c:pt>
                <c:pt idx="107">
                  <c:v>1158.784439493028</c:v>
                </c:pt>
                <c:pt idx="108">
                  <c:v>1126.3431337274028</c:v>
                </c:pt>
                <c:pt idx="109">
                  <c:v>1092.3715045898757</c:v>
                </c:pt>
                <c:pt idx="110">
                  <c:v>1057.1287352198328</c:v>
                </c:pt>
              </c:numCache>
            </c:numRef>
          </c:val>
        </c:ser>
        <c:ser>
          <c:idx val="6"/>
          <c:order val="6"/>
          <c:tx>
            <c:strRef>
              <c:f>Electricity!$A$1031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Electricity!$B$1024:$DH$1024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Electricity!$B$1031:$DH$1031</c:f>
              <c:numCache>
                <c:formatCode>_-* #,##0\ _€_-;\-* #,##0\ _€_-;_-* "-"??\ _€_-;_-@_-</c:formatCode>
                <c:ptCount val="111"/>
                <c:pt idx="0">
                  <c:v>86</c:v>
                </c:pt>
                <c:pt idx="1">
                  <c:v>93.285714285714292</c:v>
                </c:pt>
                <c:pt idx="2">
                  <c:v>100.57142857142853</c:v>
                </c:pt>
                <c:pt idx="3">
                  <c:v>107.85714285714288</c:v>
                </c:pt>
                <c:pt idx="4">
                  <c:v>115.1428571428571</c:v>
                </c:pt>
                <c:pt idx="5">
                  <c:v>122.4285714285714</c:v>
                </c:pt>
                <c:pt idx="6">
                  <c:v>129.71428571428558</c:v>
                </c:pt>
                <c:pt idx="7">
                  <c:v>137.00000000000003</c:v>
                </c:pt>
                <c:pt idx="8">
                  <c:v>144.28571428571431</c:v>
                </c:pt>
                <c:pt idx="9">
                  <c:v>151.57142857142861</c:v>
                </c:pt>
                <c:pt idx="10">
                  <c:v>158.857142857143</c:v>
                </c:pt>
                <c:pt idx="11">
                  <c:v>166.14285714285703</c:v>
                </c:pt>
                <c:pt idx="12">
                  <c:v>173.42857142857142</c:v>
                </c:pt>
                <c:pt idx="13">
                  <c:v>180.71428571428552</c:v>
                </c:pt>
                <c:pt idx="14">
                  <c:v>188</c:v>
                </c:pt>
                <c:pt idx="15">
                  <c:v>204.66666666666654</c:v>
                </c:pt>
                <c:pt idx="16">
                  <c:v>221.33333333333343</c:v>
                </c:pt>
                <c:pt idx="17">
                  <c:v>238</c:v>
                </c:pt>
                <c:pt idx="18">
                  <c:v>239.58989163165916</c:v>
                </c:pt>
                <c:pt idx="19">
                  <c:v>246.4914149566319</c:v>
                </c:pt>
                <c:pt idx="20">
                  <c:v>252.86061769001424</c:v>
                </c:pt>
                <c:pt idx="21">
                  <c:v>261.37119332323783</c:v>
                </c:pt>
                <c:pt idx="22">
                  <c:v>269.91930074650207</c:v>
                </c:pt>
                <c:pt idx="23">
                  <c:v>278.67234346257925</c:v>
                </c:pt>
                <c:pt idx="24">
                  <c:v>287.60754360677004</c:v>
                </c:pt>
                <c:pt idx="25">
                  <c:v>296.70910505238311</c:v>
                </c:pt>
                <c:pt idx="26">
                  <c:v>305.95075796859658</c:v>
                </c:pt>
                <c:pt idx="27">
                  <c:v>315.25504724017208</c:v>
                </c:pt>
                <c:pt idx="28">
                  <c:v>324.61606698600895</c:v>
                </c:pt>
                <c:pt idx="29">
                  <c:v>334.14109142490901</c:v>
                </c:pt>
                <c:pt idx="30">
                  <c:v>343.84076696870295</c:v>
                </c:pt>
                <c:pt idx="31">
                  <c:v>353.67226615939472</c:v>
                </c:pt>
                <c:pt idx="32">
                  <c:v>363.63483836118354</c:v>
                </c:pt>
                <c:pt idx="33">
                  <c:v>373.72438486821261</c:v>
                </c:pt>
                <c:pt idx="34">
                  <c:v>383.93726253192068</c:v>
                </c:pt>
                <c:pt idx="35">
                  <c:v>394.27014412627824</c:v>
                </c:pt>
                <c:pt idx="36">
                  <c:v>404.72022782187395</c:v>
                </c:pt>
                <c:pt idx="37">
                  <c:v>415.28626089160025</c:v>
                </c:pt>
                <c:pt idx="38">
                  <c:v>425.78635668128561</c:v>
                </c:pt>
                <c:pt idx="39">
                  <c:v>436.09595198219347</c:v>
                </c:pt>
                <c:pt idx="40">
                  <c:v>446.21155377222539</c:v>
                </c:pt>
                <c:pt idx="41">
                  <c:v>456.13052557844389</c:v>
                </c:pt>
                <c:pt idx="42">
                  <c:v>465.85024594062617</c:v>
                </c:pt>
                <c:pt idx="43">
                  <c:v>475.36817537266762</c:v>
                </c:pt>
                <c:pt idx="44">
                  <c:v>484.68184725143544</c:v>
                </c:pt>
                <c:pt idx="45">
                  <c:v>493.78886149831584</c:v>
                </c:pt>
                <c:pt idx="46">
                  <c:v>502.68687407128397</c:v>
                </c:pt>
                <c:pt idx="47">
                  <c:v>511.37356598285822</c:v>
                </c:pt>
                <c:pt idx="48">
                  <c:v>519.85025597863842</c:v>
                </c:pt>
                <c:pt idx="49">
                  <c:v>528.12075406840052</c:v>
                </c:pt>
                <c:pt idx="50">
                  <c:v>536.18894012236262</c:v>
                </c:pt>
                <c:pt idx="51">
                  <c:v>544.05874674019947</c:v>
                </c:pt>
                <c:pt idx="52">
                  <c:v>551.7341589507929</c:v>
                </c:pt>
                <c:pt idx="53">
                  <c:v>559.21921257274505</c:v>
                </c:pt>
                <c:pt idx="54">
                  <c:v>566.51799275712278</c:v>
                </c:pt>
                <c:pt idx="55">
                  <c:v>573.63463265656276</c:v>
                </c:pt>
                <c:pt idx="56">
                  <c:v>580.5733123045427</c:v>
                </c:pt>
                <c:pt idx="57">
                  <c:v>587.33825811429028</c:v>
                </c:pt>
                <c:pt idx="58">
                  <c:v>593.93367012412421</c:v>
                </c:pt>
                <c:pt idx="59">
                  <c:v>600.36367217216252</c:v>
                </c:pt>
                <c:pt idx="60">
                  <c:v>606.63231049912076</c:v>
                </c:pt>
                <c:pt idx="61">
                  <c:v>612.74355269372279</c:v>
                </c:pt>
                <c:pt idx="62">
                  <c:v>618.701286644113</c:v>
                </c:pt>
                <c:pt idx="63">
                  <c:v>624.50931952206383</c:v>
                </c:pt>
                <c:pt idx="64">
                  <c:v>630.17137679632822</c:v>
                </c:pt>
                <c:pt idx="65">
                  <c:v>635.69110127260274</c:v>
                </c:pt>
                <c:pt idx="66">
                  <c:v>641.07205215591728</c:v>
                </c:pt>
                <c:pt idx="67">
                  <c:v>646.3177041230374</c:v>
                </c:pt>
                <c:pt idx="68">
                  <c:v>651.43144784996048</c:v>
                </c:pt>
                <c:pt idx="69">
                  <c:v>656.41659153592298</c:v>
                </c:pt>
                <c:pt idx="70">
                  <c:v>661.27636245534757</c:v>
                </c:pt>
                <c:pt idx="71">
                  <c:v>666.01390853087855</c:v>
                </c:pt>
                <c:pt idx="72">
                  <c:v>670.6322999274023</c:v>
                </c:pt>
                <c:pt idx="73">
                  <c:v>675.13453066636805</c:v>
                </c:pt>
                <c:pt idx="74">
                  <c:v>679.52352025984703</c:v>
                </c:pt>
                <c:pt idx="75">
                  <c:v>683.8021153638</c:v>
                </c:pt>
                <c:pt idx="76">
                  <c:v>687.97309145008853</c:v>
                </c:pt>
                <c:pt idx="77">
                  <c:v>691.36868840931186</c:v>
                </c:pt>
                <c:pt idx="78">
                  <c:v>680.71692417221311</c:v>
                </c:pt>
                <c:pt idx="79">
                  <c:v>661.38759138001126</c:v>
                </c:pt>
                <c:pt idx="80">
                  <c:v>641.4655690918828</c:v>
                </c:pt>
                <c:pt idx="81">
                  <c:v>620.9485800735855</c:v>
                </c:pt>
                <c:pt idx="82">
                  <c:v>599.83239016804976</c:v>
                </c:pt>
                <c:pt idx="83">
                  <c:v>578.11045847322896</c:v>
                </c:pt>
                <c:pt idx="84">
                  <c:v>555.77356174221291</c:v>
                </c:pt>
                <c:pt idx="85">
                  <c:v>532.80939199053182</c:v>
                </c:pt>
                <c:pt idx="86">
                  <c:v>509.20212622637314</c:v>
                </c:pt>
                <c:pt idx="87">
                  <c:v>484.93196713857509</c:v>
                </c:pt>
                <c:pt idx="88">
                  <c:v>459.97465348373407</c:v>
                </c:pt>
                <c:pt idx="89">
                  <c:v>434.30093880638856</c:v>
                </c:pt>
                <c:pt idx="90">
                  <c:v>407.8760370041191</c:v>
                </c:pt>
                <c:pt idx="91">
                  <c:v>387.70910605766562</c:v>
                </c:pt>
                <c:pt idx="92">
                  <c:v>380.81159382733966</c:v>
                </c:pt>
                <c:pt idx="93">
                  <c:v>380.17213841939025</c:v>
                </c:pt>
                <c:pt idx="94">
                  <c:v>378.78270928401395</c:v>
                </c:pt>
                <c:pt idx="95">
                  <c:v>376.6519872555009</c:v>
                </c:pt>
                <c:pt idx="96">
                  <c:v>373.79318123114263</c:v>
                </c:pt>
                <c:pt idx="97">
                  <c:v>370.22467869029151</c:v>
                </c:pt>
                <c:pt idx="98">
                  <c:v>365.97072674471383</c:v>
                </c:pt>
                <c:pt idx="99">
                  <c:v>361.06214008120639</c:v>
                </c:pt>
                <c:pt idx="100">
                  <c:v>355.53703174847061</c:v>
                </c:pt>
                <c:pt idx="101">
                  <c:v>349.43739772625037</c:v>
                </c:pt>
                <c:pt idx="102">
                  <c:v>342.78566475273635</c:v>
                </c:pt>
                <c:pt idx="103">
                  <c:v>335.61404730687207</c:v>
                </c:pt>
                <c:pt idx="104">
                  <c:v>327.96542971082425</c:v>
                </c:pt>
                <c:pt idx="105">
                  <c:v>319.89424585608924</c:v>
                </c:pt>
                <c:pt idx="106">
                  <c:v>311.46743475447209</c:v>
                </c:pt>
                <c:pt idx="107">
                  <c:v>302.76586814135385</c:v>
                </c:pt>
                <c:pt idx="108">
                  <c:v>293.88518977724914</c:v>
                </c:pt>
                <c:pt idx="109">
                  <c:v>284.93663223523799</c:v>
                </c:pt>
                <c:pt idx="110">
                  <c:v>276.0478080981477</c:v>
                </c:pt>
              </c:numCache>
            </c:numRef>
          </c:val>
        </c:ser>
        <c:ser>
          <c:idx val="7"/>
          <c:order val="7"/>
          <c:tx>
            <c:strRef>
              <c:f>Electricity!$A$1032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Electricity!$B$1024:$DH$1024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Electricity!$B$1032:$DH$1032</c:f>
              <c:numCache>
                <c:formatCode>_-* #,##0\ _€_-;\-* #,##0\ _€_-;_-* "-"??\ _€_-;_-@_-</c:formatCode>
                <c:ptCount val="111"/>
                <c:pt idx="0">
                  <c:v>46.8</c:v>
                </c:pt>
                <c:pt idx="1">
                  <c:v>49.252357142857171</c:v>
                </c:pt>
                <c:pt idx="2">
                  <c:v>51.698567142857179</c:v>
                </c:pt>
                <c:pt idx="3">
                  <c:v>54.138540392857173</c:v>
                </c:pt>
                <c:pt idx="4">
                  <c:v>56.572186108285713</c:v>
                </c:pt>
                <c:pt idx="5">
                  <c:v>58.999412312555066</c:v>
                </c:pt>
                <c:pt idx="6">
                  <c:v>61.420125822298878</c:v>
                </c:pt>
                <c:pt idx="7">
                  <c:v>63.834232232434921</c:v>
                </c:pt>
                <c:pt idx="8">
                  <c:v>66.241635901048667</c:v>
                </c:pt>
                <c:pt idx="9">
                  <c:v>68.642239934096978</c:v>
                </c:pt>
                <c:pt idx="10">
                  <c:v>71.035946169930554</c:v>
                </c:pt>
                <c:pt idx="11">
                  <c:v>73.422655163630239</c:v>
                </c:pt>
                <c:pt idx="12">
                  <c:v>75.802266171158351</c:v>
                </c:pt>
                <c:pt idx="13">
                  <c:v>78.174677133320557</c:v>
                </c:pt>
                <c:pt idx="14">
                  <c:v>80.539784659537631</c:v>
                </c:pt>
                <c:pt idx="15">
                  <c:v>75.721032615663688</c:v>
                </c:pt>
                <c:pt idx="16">
                  <c:v>70.913618219113019</c:v>
                </c:pt>
                <c:pt idx="17">
                  <c:v>66.117716764702976</c:v>
                </c:pt>
                <c:pt idx="18">
                  <c:v>82.801732585607681</c:v>
                </c:pt>
                <c:pt idx="19">
                  <c:v>85.071143339929719</c:v>
                </c:pt>
                <c:pt idx="20">
                  <c:v>87.275757999756706</c:v>
                </c:pt>
                <c:pt idx="21">
                  <c:v>90.335923711893372</c:v>
                </c:pt>
                <c:pt idx="22">
                  <c:v>93.540143535324077</c:v>
                </c:pt>
                <c:pt idx="23">
                  <c:v>96.955808020255049</c:v>
                </c:pt>
                <c:pt idx="24">
                  <c:v>100.58514710395814</c:v>
                </c:pt>
                <c:pt idx="25">
                  <c:v>104.43317800206771</c:v>
                </c:pt>
                <c:pt idx="26">
                  <c:v>108.5017352043939</c:v>
                </c:pt>
                <c:pt idx="27">
                  <c:v>112.77561855444775</c:v>
                </c:pt>
                <c:pt idx="28">
                  <c:v>117.26455156568396</c:v>
                </c:pt>
                <c:pt idx="29">
                  <c:v>122.01717331481603</c:v>
                </c:pt>
                <c:pt idx="30">
                  <c:v>127.04700488806255</c:v>
                </c:pt>
                <c:pt idx="31">
                  <c:v>132.34985181438338</c:v>
                </c:pt>
                <c:pt idx="32">
                  <c:v>137.93600935359794</c:v>
                </c:pt>
                <c:pt idx="33">
                  <c:v>143.81490180295208</c:v>
                </c:pt>
                <c:pt idx="34">
                  <c:v>149.99638289317136</c:v>
                </c:pt>
                <c:pt idx="35">
                  <c:v>156.4906954193938</c:v>
                </c:pt>
                <c:pt idx="36">
                  <c:v>163.30854892647383</c:v>
                </c:pt>
                <c:pt idx="37">
                  <c:v>170.46147029447019</c:v>
                </c:pt>
                <c:pt idx="38">
                  <c:v>177.96132803369966</c:v>
                </c:pt>
                <c:pt idx="39">
                  <c:v>185.81958289833847</c:v>
                </c:pt>
                <c:pt idx="40">
                  <c:v>194.04799750235964</c:v>
                </c:pt>
                <c:pt idx="41">
                  <c:v>202.65900226873055</c:v>
                </c:pt>
                <c:pt idx="42">
                  <c:v>211.66542749897741</c:v>
                </c:pt>
                <c:pt idx="43">
                  <c:v>221.08053866627702</c:v>
                </c:pt>
                <c:pt idx="44">
                  <c:v>230.91804653946107</c:v>
                </c:pt>
                <c:pt idx="45">
                  <c:v>241.19211857124156</c:v>
                </c:pt>
                <c:pt idx="46">
                  <c:v>251.91738923538176</c:v>
                </c:pt>
                <c:pt idx="47">
                  <c:v>263.10896396272409</c:v>
                </c:pt>
                <c:pt idx="48">
                  <c:v>274.78243293492494</c:v>
                </c:pt>
                <c:pt idx="49">
                  <c:v>286.95390008825524</c:v>
                </c:pt>
                <c:pt idx="50">
                  <c:v>299.63999863954666</c:v>
                </c:pt>
                <c:pt idx="51">
                  <c:v>312.85789992899294</c:v>
                </c:pt>
                <c:pt idx="52">
                  <c:v>326.62532804872126</c:v>
                </c:pt>
                <c:pt idx="53">
                  <c:v>340.9605742957433</c:v>
                </c:pt>
                <c:pt idx="54">
                  <c:v>355.88251194988703</c:v>
                </c:pt>
                <c:pt idx="55">
                  <c:v>371.41061135676898</c:v>
                </c:pt>
                <c:pt idx="56">
                  <c:v>387.5649553409022</c:v>
                </c:pt>
                <c:pt idx="57">
                  <c:v>404.36625507837169</c:v>
                </c:pt>
                <c:pt idx="58">
                  <c:v>421.83586623882735</c:v>
                </c:pt>
                <c:pt idx="59">
                  <c:v>439.99580510183284</c:v>
                </c:pt>
                <c:pt idx="60">
                  <c:v>458.86876491510225</c:v>
                </c:pt>
                <c:pt idx="61">
                  <c:v>478.37111336629323</c:v>
                </c:pt>
                <c:pt idx="62">
                  <c:v>498.40848359791966</c:v>
                </c:pt>
                <c:pt idx="63">
                  <c:v>518.87647500161552</c:v>
                </c:pt>
                <c:pt idx="64">
                  <c:v>539.6615404553487</c:v>
                </c:pt>
                <c:pt idx="65">
                  <c:v>560.64204660843734</c:v>
                </c:pt>
                <c:pt idx="66">
                  <c:v>581.68948911059601</c:v>
                </c:pt>
                <c:pt idx="67">
                  <c:v>602.66984038679664</c:v>
                </c:pt>
                <c:pt idx="68">
                  <c:v>623.44500383974298</c:v>
                </c:pt>
                <c:pt idx="69">
                  <c:v>643.87434534581655</c:v>
                </c:pt>
                <c:pt idx="70">
                  <c:v>663.81627069499257</c:v>
                </c:pt>
                <c:pt idx="71">
                  <c:v>683.13190636809952</c:v>
                </c:pt>
                <c:pt idx="72">
                  <c:v>701.68688615201654</c:v>
                </c:pt>
                <c:pt idx="73">
                  <c:v>719.35307085721615</c:v>
                </c:pt>
                <c:pt idx="74">
                  <c:v>736.12688165955853</c:v>
                </c:pt>
                <c:pt idx="75">
                  <c:v>752.00735056970802</c:v>
                </c:pt>
                <c:pt idx="76">
                  <c:v>766.99623885727044</c:v>
                </c:pt>
                <c:pt idx="77">
                  <c:v>781.09812848867921</c:v>
                </c:pt>
                <c:pt idx="78">
                  <c:v>794.32048456576558</c:v>
                </c:pt>
                <c:pt idx="79">
                  <c:v>806.67368733666194</c:v>
                </c:pt>
                <c:pt idx="80">
                  <c:v>818.17103297661367</c:v>
                </c:pt>
                <c:pt idx="81">
                  <c:v>828.82866229607941</c:v>
                </c:pt>
                <c:pt idx="82">
                  <c:v>838.66545455640551</c:v>
                </c:pt>
                <c:pt idx="83">
                  <c:v>847.70288785141599</c:v>
                </c:pt>
                <c:pt idx="84">
                  <c:v>855.96259834906289</c:v>
                </c:pt>
                <c:pt idx="85">
                  <c:v>808.32186445699608</c:v>
                </c:pt>
                <c:pt idx="86">
                  <c:v>756.96855161284839</c:v>
                </c:pt>
                <c:pt idx="87">
                  <c:v>690.10158979413745</c:v>
                </c:pt>
                <c:pt idx="88">
                  <c:v>648.67542689974789</c:v>
                </c:pt>
                <c:pt idx="89">
                  <c:v>617.95260919156499</c:v>
                </c:pt>
                <c:pt idx="90">
                  <c:v>597.77142408373766</c:v>
                </c:pt>
                <c:pt idx="91">
                  <c:v>602.11596206407057</c:v>
                </c:pt>
                <c:pt idx="92">
                  <c:v>602.90747901041641</c:v>
                </c:pt>
                <c:pt idx="93">
                  <c:v>600.13409532226478</c:v>
                </c:pt>
                <c:pt idx="94">
                  <c:v>593.80130642284939</c:v>
                </c:pt>
                <c:pt idx="95">
                  <c:v>604.97209064635229</c:v>
                </c:pt>
                <c:pt idx="96">
                  <c:v>612.6533999393497</c:v>
                </c:pt>
                <c:pt idx="97">
                  <c:v>616.91301838914342</c:v>
                </c:pt>
                <c:pt idx="98">
                  <c:v>617.84277386306121</c:v>
                </c:pt>
                <c:pt idx="99">
                  <c:v>615.56008801767155</c:v>
                </c:pt>
                <c:pt idx="100">
                  <c:v>610.20945031719464</c:v>
                </c:pt>
                <c:pt idx="101">
                  <c:v>623.00220241900331</c:v>
                </c:pt>
                <c:pt idx="102">
                  <c:v>633.10262022297741</c:v>
                </c:pt>
                <c:pt idx="103">
                  <c:v>640.74428207946085</c:v>
                </c:pt>
                <c:pt idx="104">
                  <c:v>646.19271310073441</c:v>
                </c:pt>
                <c:pt idx="105">
                  <c:v>649.7462972103458</c:v>
                </c:pt>
                <c:pt idx="106">
                  <c:v>567.97263447706246</c:v>
                </c:pt>
                <c:pt idx="107">
                  <c:v>428.51083539231877</c:v>
                </c:pt>
                <c:pt idx="108">
                  <c:v>288.25351003728207</c:v>
                </c:pt>
                <c:pt idx="109">
                  <c:v>147.63677251638853</c:v>
                </c:pt>
                <c:pt idx="110">
                  <c:v>7.1320235763109796</c:v>
                </c:pt>
              </c:numCache>
            </c:numRef>
          </c:val>
        </c:ser>
        <c:ser>
          <c:idx val="8"/>
          <c:order val="8"/>
          <c:tx>
            <c:strRef>
              <c:f>Electricity!$A$1033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Electricity!$B$1024:$DH$1024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Electricity!$B$1033:$DH$1033</c:f>
              <c:numCache>
                <c:formatCode>_-* #,##0\ _€_-;\-* #,##0\ _€_-;_-* "-"??\ _€_-;_-@_-</c:formatCode>
                <c:ptCount val="111"/>
                <c:pt idx="0">
                  <c:v>23</c:v>
                </c:pt>
                <c:pt idx="1">
                  <c:v>25.857142857142843</c:v>
                </c:pt>
                <c:pt idx="2">
                  <c:v>28.714285714285737</c:v>
                </c:pt>
                <c:pt idx="3">
                  <c:v>31.571428571428573</c:v>
                </c:pt>
                <c:pt idx="4">
                  <c:v>34.428571428571466</c:v>
                </c:pt>
                <c:pt idx="5">
                  <c:v>37.285714285714285</c:v>
                </c:pt>
                <c:pt idx="6">
                  <c:v>40.142857142857139</c:v>
                </c:pt>
                <c:pt idx="7">
                  <c:v>43</c:v>
                </c:pt>
                <c:pt idx="8">
                  <c:v>45.857142857142804</c:v>
                </c:pt>
                <c:pt idx="9">
                  <c:v>48.714285714285701</c:v>
                </c:pt>
                <c:pt idx="10">
                  <c:v>51.571428571428527</c:v>
                </c:pt>
                <c:pt idx="11">
                  <c:v>54.428571428571438</c:v>
                </c:pt>
                <c:pt idx="12">
                  <c:v>57.285714285714256</c:v>
                </c:pt>
                <c:pt idx="13">
                  <c:v>60.142857142857117</c:v>
                </c:pt>
                <c:pt idx="14">
                  <c:v>63</c:v>
                </c:pt>
                <c:pt idx="15">
                  <c:v>86</c:v>
                </c:pt>
                <c:pt idx="16">
                  <c:v>109</c:v>
                </c:pt>
                <c:pt idx="17">
                  <c:v>132</c:v>
                </c:pt>
                <c:pt idx="18">
                  <c:v>108.77424055640367</c:v>
                </c:pt>
                <c:pt idx="19">
                  <c:v>111.90754452529717</c:v>
                </c:pt>
                <c:pt idx="20">
                  <c:v>114.79917399077792</c:v>
                </c:pt>
                <c:pt idx="21">
                  <c:v>118.662990593796</c:v>
                </c:pt>
                <c:pt idx="22">
                  <c:v>122.54384669681414</c:v>
                </c:pt>
                <c:pt idx="23">
                  <c:v>126.51774379036439</c:v>
                </c:pt>
                <c:pt idx="24">
                  <c:v>130.57434068301617</c:v>
                </c:pt>
                <c:pt idx="25">
                  <c:v>134.70646590491853</c:v>
                </c:pt>
                <c:pt idx="26">
                  <c:v>138.90219290575757</c:v>
                </c:pt>
                <c:pt idx="27">
                  <c:v>143.12635692428245</c:v>
                </c:pt>
                <c:pt idx="28">
                  <c:v>147.37627667988019</c:v>
                </c:pt>
                <c:pt idx="29">
                  <c:v>151.70065486030569</c:v>
                </c:pt>
                <c:pt idx="30">
                  <c:v>156.10432495562767</c:v>
                </c:pt>
                <c:pt idx="31">
                  <c:v>160.56784322309494</c:v>
                </c:pt>
                <c:pt idx="32">
                  <c:v>165.0908688727076</c:v>
                </c:pt>
                <c:pt idx="33">
                  <c:v>169.6715410846551</c:v>
                </c:pt>
                <c:pt idx="34">
                  <c:v>174.30820586295542</c:v>
                </c:pt>
                <c:pt idx="35">
                  <c:v>178.99935264102325</c:v>
                </c:pt>
                <c:pt idx="36">
                  <c:v>183.74370938328022</c:v>
                </c:pt>
                <c:pt idx="37">
                  <c:v>188.5407073493725</c:v>
                </c:pt>
                <c:pt idx="38">
                  <c:v>193.38983142455854</c:v>
                </c:pt>
                <c:pt idx="39">
                  <c:v>198.28959244034189</c:v>
                </c:pt>
                <c:pt idx="40">
                  <c:v>203.23840455842489</c:v>
                </c:pt>
                <c:pt idx="41">
                  <c:v>208.23507081536397</c:v>
                </c:pt>
                <c:pt idx="42">
                  <c:v>213.27840106351658</c:v>
                </c:pt>
                <c:pt idx="43">
                  <c:v>218.36724237163651</c:v>
                </c:pt>
                <c:pt idx="44">
                  <c:v>223.50047488839564</c:v>
                </c:pt>
                <c:pt idx="45">
                  <c:v>228.67700897379947</c:v>
                </c:pt>
                <c:pt idx="46">
                  <c:v>233.89578042856382</c:v>
                </c:pt>
                <c:pt idx="47">
                  <c:v>239.15573642821221</c:v>
                </c:pt>
                <c:pt idx="48">
                  <c:v>244.45583445056263</c:v>
                </c:pt>
                <c:pt idx="49">
                  <c:v>249.79506175680308</c:v>
                </c:pt>
                <c:pt idx="50">
                  <c:v>255.17243732488794</c:v>
                </c:pt>
                <c:pt idx="51">
                  <c:v>260.58700407203963</c:v>
                </c:pt>
                <c:pt idx="52">
                  <c:v>266.03782871843396</c:v>
                </c:pt>
                <c:pt idx="53">
                  <c:v>271.52400104287193</c:v>
                </c:pt>
                <c:pt idx="54">
                  <c:v>277.04463322118033</c:v>
                </c:pt>
                <c:pt idx="55">
                  <c:v>282.59885922198634</c:v>
                </c:pt>
                <c:pt idx="56">
                  <c:v>288.18583429790328</c:v>
                </c:pt>
                <c:pt idx="57">
                  <c:v>293.80473475803251</c:v>
                </c:pt>
                <c:pt idx="58">
                  <c:v>299.45475776192075</c:v>
                </c:pt>
                <c:pt idx="59">
                  <c:v>305.13512072389022</c:v>
                </c:pt>
                <c:pt idx="60">
                  <c:v>310.84506067870387</c:v>
                </c:pt>
                <c:pt idx="61">
                  <c:v>316.54003174995756</c:v>
                </c:pt>
                <c:pt idx="62">
                  <c:v>322.17439272979647</c:v>
                </c:pt>
                <c:pt idx="63">
                  <c:v>327.70196024800248</c:v>
                </c:pt>
                <c:pt idx="64">
                  <c:v>333.07657274002776</c:v>
                </c:pt>
                <c:pt idx="65">
                  <c:v>338.25265357532373</c:v>
                </c:pt>
                <c:pt idx="66">
                  <c:v>343.18576175156898</c:v>
                </c:pt>
                <c:pt idx="67">
                  <c:v>347.83311893417442</c:v>
                </c:pt>
                <c:pt idx="68">
                  <c:v>352.15410232110531</c:v>
                </c:pt>
                <c:pt idx="69">
                  <c:v>356.11069380859897</c:v>
                </c:pt>
                <c:pt idx="70">
                  <c:v>359.66787716904054</c:v>
                </c:pt>
                <c:pt idx="71">
                  <c:v>362.79485244228505</c:v>
                </c:pt>
                <c:pt idx="72">
                  <c:v>365.46533251282733</c:v>
                </c:pt>
                <c:pt idx="73">
                  <c:v>367.65776104881638</c:v>
                </c:pt>
                <c:pt idx="74">
                  <c:v>369.38902099717893</c:v>
                </c:pt>
                <c:pt idx="75">
                  <c:v>370.67645043113725</c:v>
                </c:pt>
                <c:pt idx="76">
                  <c:v>371.53783054883269</c:v>
                </c:pt>
                <c:pt idx="77">
                  <c:v>371.99136321997821</c:v>
                </c:pt>
                <c:pt idx="78">
                  <c:v>372.05563872740743</c:v>
                </c:pt>
                <c:pt idx="79">
                  <c:v>371.74959454435788</c:v>
                </c:pt>
                <c:pt idx="80">
                  <c:v>371.0924661573473</c:v>
                </c:pt>
                <c:pt idx="81">
                  <c:v>370.10371356344734</c:v>
                </c:pt>
                <c:pt idx="82">
                  <c:v>368.80294177408052</c:v>
                </c:pt>
                <c:pt idx="83">
                  <c:v>359.59603596704198</c:v>
                </c:pt>
                <c:pt idx="84">
                  <c:v>344.30119345825221</c:v>
                </c:pt>
                <c:pt idx="85">
                  <c:v>326.57844026834186</c:v>
                </c:pt>
                <c:pt idx="86">
                  <c:v>308.2733044960371</c:v>
                </c:pt>
                <c:pt idx="87">
                  <c:v>291.22938490070089</c:v>
                </c:pt>
                <c:pt idx="88">
                  <c:v>271.64996081779361</c:v>
                </c:pt>
                <c:pt idx="89">
                  <c:v>251.37446946530602</c:v>
                </c:pt>
                <c:pt idx="90">
                  <c:v>230.73655876216876</c:v>
                </c:pt>
                <c:pt idx="91">
                  <c:v>210.36471075638772</c:v>
                </c:pt>
                <c:pt idx="92">
                  <c:v>189.66294235406968</c:v>
                </c:pt>
                <c:pt idx="93">
                  <c:v>168.69484236737642</c:v>
                </c:pt>
                <c:pt idx="94">
                  <c:v>147.53843532905194</c:v>
                </c:pt>
                <c:pt idx="95">
                  <c:v>135.40741059091459</c:v>
                </c:pt>
                <c:pt idx="96">
                  <c:v>124.66275387505934</c:v>
                </c:pt>
                <c:pt idx="97">
                  <c:v>118.13215999833551</c:v>
                </c:pt>
                <c:pt idx="98">
                  <c:v>110.9356371833556</c:v>
                </c:pt>
                <c:pt idx="99">
                  <c:v>103.10884929063025</c:v>
                </c:pt>
                <c:pt idx="100">
                  <c:v>105.21362993428477</c:v>
                </c:pt>
                <c:pt idx="101">
                  <c:v>106.78062556292991</c:v>
                </c:pt>
                <c:pt idx="102">
                  <c:v>107.86710500529773</c:v>
                </c:pt>
                <c:pt idx="103">
                  <c:v>108.53793339291749</c:v>
                </c:pt>
                <c:pt idx="104">
                  <c:v>108.86570883676322</c:v>
                </c:pt>
                <c:pt idx="105">
                  <c:v>108.93086074499763</c:v>
                </c:pt>
                <c:pt idx="106">
                  <c:v>108.82170921819591</c:v>
                </c:pt>
                <c:pt idx="107">
                  <c:v>108.63448553900014</c:v>
                </c:pt>
                <c:pt idx="108">
                  <c:v>108.47331437673364</c:v>
                </c:pt>
                <c:pt idx="109">
                  <c:v>108.45015894481436</c:v>
                </c:pt>
                <c:pt idx="110">
                  <c:v>108.68473097071325</c:v>
                </c:pt>
              </c:numCache>
            </c:numRef>
          </c:val>
        </c:ser>
        <c:ser>
          <c:idx val="9"/>
          <c:order val="9"/>
          <c:tx>
            <c:strRef>
              <c:f>Electricity!$A$1034</c:f>
              <c:strCache>
                <c:ptCount val="1"/>
                <c:pt idx="0">
                  <c:v>Rest of Asia Pacific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Electricity!$B$1024:$DH$1024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Electricity!$B$1034:$DH$1034</c:f>
              <c:numCache>
                <c:formatCode>_-* #,##0\ _€_-;\-* #,##0\ _€_-;_-* "-"??\ _€_-;_-@_-</c:formatCode>
                <c:ptCount val="111"/>
                <c:pt idx="0">
                  <c:v>341.05</c:v>
                </c:pt>
                <c:pt idx="1">
                  <c:v>390.99053571428522</c:v>
                </c:pt>
                <c:pt idx="2">
                  <c:v>440.87596285714318</c:v>
                </c:pt>
                <c:pt idx="3">
                  <c:v>490.70546377500028</c:v>
                </c:pt>
                <c:pt idx="4">
                  <c:v>540.47820997207054</c:v>
                </c:pt>
                <c:pt idx="5">
                  <c:v>590.19336197527775</c:v>
                </c:pt>
                <c:pt idx="6">
                  <c:v>639.85006919755006</c:v>
                </c:pt>
                <c:pt idx="7">
                  <c:v>689.44746979950003</c:v>
                </c:pt>
                <c:pt idx="8">
                  <c:v>738.98469054942802</c:v>
                </c:pt>
                <c:pt idx="9">
                  <c:v>788.46084668165838</c:v>
                </c:pt>
                <c:pt idx="10">
                  <c:v>837.87504175319395</c:v>
                </c:pt>
                <c:pt idx="11">
                  <c:v>887.2263674986325</c:v>
                </c:pt>
                <c:pt idx="12">
                  <c:v>936.51390368337809</c:v>
                </c:pt>
                <c:pt idx="13">
                  <c:v>985.736717955068</c:v>
                </c:pt>
                <c:pt idx="14">
                  <c:v>1034.8938656932551</c:v>
                </c:pt>
                <c:pt idx="15">
                  <c:v>1055.6137062007679</c:v>
                </c:pt>
                <c:pt idx="16">
                  <c:v>1076.3009207985274</c:v>
                </c:pt>
                <c:pt idx="17">
                  <c:v>1096.9550516509589</c:v>
                </c:pt>
                <c:pt idx="18">
                  <c:v>1200.7768776802386</c:v>
                </c:pt>
                <c:pt idx="19">
                  <c:v>1234.5801008501164</c:v>
                </c:pt>
                <c:pt idx="20">
                  <c:v>1265.0672014442459</c:v>
                </c:pt>
                <c:pt idx="21">
                  <c:v>1305.6179900392349</c:v>
                </c:pt>
                <c:pt idx="22">
                  <c:v>1345.6591807932939</c:v>
                </c:pt>
                <c:pt idx="23">
                  <c:v>1386.0036511337219</c:v>
                </c:pt>
                <c:pt idx="24">
                  <c:v>1426.5130625474042</c:v>
                </c:pt>
                <c:pt idx="25">
                  <c:v>1467.0846257646747</c:v>
                </c:pt>
                <c:pt idx="26">
                  <c:v>1507.5639617354166</c:v>
                </c:pt>
                <c:pt idx="27">
                  <c:v>1547.5424602897178</c:v>
                </c:pt>
                <c:pt idx="28">
                  <c:v>1586.9692037801988</c:v>
                </c:pt>
                <c:pt idx="29">
                  <c:v>1626.3568398087339</c:v>
                </c:pt>
                <c:pt idx="30">
                  <c:v>1665.7484434369908</c:v>
                </c:pt>
                <c:pt idx="31">
                  <c:v>1704.9216451290763</c:v>
                </c:pt>
                <c:pt idx="32">
                  <c:v>1743.8646317225273</c:v>
                </c:pt>
                <c:pt idx="33">
                  <c:v>1782.5498058258208</c:v>
                </c:pt>
                <c:pt idx="34">
                  <c:v>1820.952687126731</c:v>
                </c:pt>
                <c:pt idx="35">
                  <c:v>1859.0511992445038</c:v>
                </c:pt>
                <c:pt idx="36">
                  <c:v>1896.8266874912413</c:v>
                </c:pt>
                <c:pt idx="37">
                  <c:v>1934.2689585688802</c:v>
                </c:pt>
                <c:pt idx="38">
                  <c:v>1971.3691663626</c:v>
                </c:pt>
                <c:pt idx="39">
                  <c:v>2008.108619165831</c:v>
                </c:pt>
                <c:pt idx="40">
                  <c:v>2044.4681068752166</c:v>
                </c:pt>
                <c:pt idx="41">
                  <c:v>2080.4331660970097</c:v>
                </c:pt>
                <c:pt idx="42">
                  <c:v>2115.9898924114609</c:v>
                </c:pt>
                <c:pt idx="43">
                  <c:v>2151.1252491282039</c:v>
                </c:pt>
                <c:pt idx="44">
                  <c:v>2185.8270006552916</c:v>
                </c:pt>
                <c:pt idx="45">
                  <c:v>2220.0836601277633</c:v>
                </c:pt>
                <c:pt idx="46">
                  <c:v>2253.8844169399622</c:v>
                </c:pt>
                <c:pt idx="47">
                  <c:v>2287.2189644279629</c:v>
                </c:pt>
                <c:pt idx="48">
                  <c:v>2320.0774689215905</c:v>
                </c:pt>
                <c:pt idx="49">
                  <c:v>2352.4507608690856</c:v>
                </c:pt>
                <c:pt idx="50">
                  <c:v>2384.3303407720014</c:v>
                </c:pt>
                <c:pt idx="51">
                  <c:v>2415.7082807333891</c:v>
                </c:pt>
                <c:pt idx="52">
                  <c:v>2446.5772092013858</c:v>
                </c:pt>
                <c:pt idx="53">
                  <c:v>2476.9302896426657</c:v>
                </c:pt>
                <c:pt idx="54">
                  <c:v>2506.7612005964852</c:v>
                </c:pt>
                <c:pt idx="55">
                  <c:v>2536.0641168246461</c:v>
                </c:pt>
                <c:pt idx="56">
                  <c:v>2564.8336919543171</c:v>
                </c:pt>
                <c:pt idx="57">
                  <c:v>2593.0650445903175</c:v>
                </c:pt>
                <c:pt idx="58">
                  <c:v>2620.7537450900818</c:v>
                </c:pt>
                <c:pt idx="59">
                  <c:v>2647.8957985997522</c:v>
                </c:pt>
                <c:pt idx="60">
                  <c:v>2674.4876280262397</c:v>
                </c:pt>
                <c:pt idx="61">
                  <c:v>2657.1831846630757</c:v>
                </c:pt>
                <c:pt idx="62">
                  <c:v>2624.5822016593897</c:v>
                </c:pt>
                <c:pt idx="63">
                  <c:v>2590.2932812811127</c:v>
                </c:pt>
                <c:pt idx="64">
                  <c:v>2554.3048927011923</c:v>
                </c:pt>
                <c:pt idx="65">
                  <c:v>2516.6074734015492</c:v>
                </c:pt>
                <c:pt idx="66">
                  <c:v>2477.1929868763045</c:v>
                </c:pt>
                <c:pt idx="67">
                  <c:v>2436.0549355930211</c:v>
                </c:pt>
                <c:pt idx="68">
                  <c:v>2393.188357020204</c:v>
                </c:pt>
                <c:pt idx="69">
                  <c:v>2348.5898013891747</c:v>
                </c:pt>
                <c:pt idx="70">
                  <c:v>2302.2572898815765</c:v>
                </c:pt>
                <c:pt idx="71">
                  <c:v>2252.7748360043502</c:v>
                </c:pt>
                <c:pt idx="72">
                  <c:v>2201.5586540885402</c:v>
                </c:pt>
                <c:pt idx="73">
                  <c:v>2148.6107848063502</c:v>
                </c:pt>
                <c:pt idx="74">
                  <c:v>2093.9344056490354</c:v>
                </c:pt>
                <c:pt idx="75">
                  <c:v>2037.5336908597749</c:v>
                </c:pt>
                <c:pt idx="76">
                  <c:v>1979.4136465526706</c:v>
                </c:pt>
                <c:pt idx="77">
                  <c:v>1919.5799200950132</c:v>
                </c:pt>
                <c:pt idx="78">
                  <c:v>1858.0385905684864</c:v>
                </c:pt>
                <c:pt idx="79">
                  <c:v>1794.795924146538</c:v>
                </c:pt>
                <c:pt idx="80">
                  <c:v>1729.8580985796998</c:v>
                </c:pt>
                <c:pt idx="81">
                  <c:v>1663.230902304912</c:v>
                </c:pt>
                <c:pt idx="82">
                  <c:v>1594.9194040956188</c:v>
                </c:pt>
                <c:pt idx="83">
                  <c:v>1531.6598806906179</c:v>
                </c:pt>
                <c:pt idx="84">
                  <c:v>1473.4548498910408</c:v>
                </c:pt>
                <c:pt idx="85">
                  <c:v>1409.5052246613209</c:v>
                </c:pt>
                <c:pt idx="86">
                  <c:v>1343.8767078100768</c:v>
                </c:pt>
                <c:pt idx="87">
                  <c:v>1267.1675948580828</c:v>
                </c:pt>
                <c:pt idx="88">
                  <c:v>1199.2863367238178</c:v>
                </c:pt>
                <c:pt idx="89">
                  <c:v>1130.7538538687731</c:v>
                </c:pt>
                <c:pt idx="90">
                  <c:v>1061.6590575460552</c:v>
                </c:pt>
                <c:pt idx="91">
                  <c:v>992.1531538718084</c:v>
                </c:pt>
                <c:pt idx="92">
                  <c:v>922.40525021003714</c:v>
                </c:pt>
                <c:pt idx="93">
                  <c:v>852.49353447538078</c:v>
                </c:pt>
                <c:pt idx="94">
                  <c:v>789.4600457768438</c:v>
                </c:pt>
                <c:pt idx="95">
                  <c:v>733.36913357333572</c:v>
                </c:pt>
                <c:pt idx="96">
                  <c:v>684.29387213368034</c:v>
                </c:pt>
                <c:pt idx="97">
                  <c:v>633.90131606606474</c:v>
                </c:pt>
                <c:pt idx="98">
                  <c:v>582.28383213983034</c:v>
                </c:pt>
                <c:pt idx="99">
                  <c:v>529.54434207211352</c:v>
                </c:pt>
                <c:pt idx="100">
                  <c:v>475.79691081549169</c:v>
                </c:pt>
                <c:pt idx="101">
                  <c:v>434.91855489478326</c:v>
                </c:pt>
                <c:pt idx="102">
                  <c:v>414.40563575817328</c:v>
                </c:pt>
                <c:pt idx="103">
                  <c:v>401.57452829982742</c:v>
                </c:pt>
                <c:pt idx="104">
                  <c:v>387.98255856842349</c:v>
                </c:pt>
                <c:pt idx="105">
                  <c:v>373.73887978178254</c:v>
                </c:pt>
                <c:pt idx="106">
                  <c:v>358.96946003771848</c:v>
                </c:pt>
                <c:pt idx="107">
                  <c:v>343.8176248431393</c:v>
                </c:pt>
                <c:pt idx="108">
                  <c:v>328.44454003525368</c:v>
                </c:pt>
                <c:pt idx="109">
                  <c:v>313.02963343306328</c:v>
                </c:pt>
                <c:pt idx="110">
                  <c:v>297.77095470663249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180672"/>
        <c:axId val="113182208"/>
      </c:areaChart>
      <c:catAx>
        <c:axId val="1131806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318220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3182208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b="1"/>
                  <a:t>TWh</a:t>
                </a:r>
              </a:p>
            </c:rich>
          </c:tx>
          <c:layout>
            <c:manualLayout>
              <c:xMode val="edge"/>
              <c:yMode val="edge"/>
              <c:x val="2.5039123630672996E-2"/>
              <c:y val="0.5424880326683921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3180672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777777777779045"/>
          <c:y val="0.27072364093446138"/>
          <c:w val="0.2112676056338029"/>
          <c:h val="0.5510302651374534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Orders of Gas Turbines and Internal 
Combustion Engines (&gt; 0.5 MWe) </a:t>
            </a:r>
          </a:p>
        </c:rich>
      </c:tx>
      <c:layout>
        <c:manualLayout>
          <c:xMode val="edge"/>
          <c:yMode val="edge"/>
          <c:x val="0.2181209401897389"/>
          <c:y val="3.441288425334266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778534944972076"/>
          <c:y val="0.27732793522267257"/>
          <c:w val="0.61409437898597763"/>
          <c:h val="0.5829959514170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Totals!$V$57</c:f>
              <c:strCache>
                <c:ptCount val="1"/>
                <c:pt idx="0">
                  <c:v>GT (&gt;1 MW)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Totals!$W$56:$AO$56</c:f>
              <c:strCache>
                <c:ptCount val="1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 Aver 5</c:v>
                </c:pt>
              </c:strCache>
            </c:strRef>
          </c:cat>
          <c:val>
            <c:numRef>
              <c:f>Totals!$W$57:$AO$57</c:f>
              <c:numCache>
                <c:formatCode>General</c:formatCode>
                <c:ptCount val="19"/>
                <c:pt idx="0">
                  <c:v>27434</c:v>
                </c:pt>
                <c:pt idx="1">
                  <c:v>28551</c:v>
                </c:pt>
                <c:pt idx="2">
                  <c:v>30593</c:v>
                </c:pt>
                <c:pt idx="3">
                  <c:v>28229</c:v>
                </c:pt>
                <c:pt idx="4">
                  <c:v>33197</c:v>
                </c:pt>
                <c:pt idx="5">
                  <c:v>64254</c:v>
                </c:pt>
                <c:pt idx="6">
                  <c:v>75850</c:v>
                </c:pt>
                <c:pt idx="7">
                  <c:v>118421</c:v>
                </c:pt>
                <c:pt idx="8">
                  <c:v>70614</c:v>
                </c:pt>
                <c:pt idx="9">
                  <c:v>25741</c:v>
                </c:pt>
                <c:pt idx="10">
                  <c:v>38696</c:v>
                </c:pt>
                <c:pt idx="11">
                  <c:v>34943</c:v>
                </c:pt>
                <c:pt idx="12">
                  <c:v>42020</c:v>
                </c:pt>
                <c:pt idx="13">
                  <c:v>58358</c:v>
                </c:pt>
                <c:pt idx="14">
                  <c:v>69506</c:v>
                </c:pt>
                <c:pt idx="15">
                  <c:v>43185</c:v>
                </c:pt>
                <c:pt idx="16">
                  <c:v>20089</c:v>
                </c:pt>
                <c:pt idx="17">
                  <c:v>32954</c:v>
                </c:pt>
                <c:pt idx="18" formatCode="0">
                  <c:v>44818.400000000001</c:v>
                </c:pt>
              </c:numCache>
            </c:numRef>
          </c:val>
        </c:ser>
        <c:ser>
          <c:idx val="1"/>
          <c:order val="1"/>
          <c:tx>
            <c:strRef>
              <c:f>Totals!$V$58</c:f>
              <c:strCache>
                <c:ptCount val="1"/>
                <c:pt idx="0">
                  <c:v>ICE (1-60 MW)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Totals!$W$56:$AO$56</c:f>
              <c:strCache>
                <c:ptCount val="1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 Aver 5</c:v>
                </c:pt>
              </c:strCache>
            </c:strRef>
          </c:cat>
          <c:val>
            <c:numRef>
              <c:f>Totals!$W$58:$AO$58</c:f>
              <c:numCache>
                <c:formatCode>General</c:formatCode>
                <c:ptCount val="19"/>
                <c:pt idx="0">
                  <c:v>7106</c:v>
                </c:pt>
                <c:pt idx="1">
                  <c:v>8387</c:v>
                </c:pt>
                <c:pt idx="2">
                  <c:v>9090</c:v>
                </c:pt>
                <c:pt idx="3">
                  <c:v>9377</c:v>
                </c:pt>
                <c:pt idx="4">
                  <c:v>9511</c:v>
                </c:pt>
                <c:pt idx="5">
                  <c:v>9644</c:v>
                </c:pt>
                <c:pt idx="6">
                  <c:v>9617</c:v>
                </c:pt>
                <c:pt idx="7">
                  <c:v>11712</c:v>
                </c:pt>
                <c:pt idx="8">
                  <c:v>16263</c:v>
                </c:pt>
                <c:pt idx="9">
                  <c:v>12280</c:v>
                </c:pt>
                <c:pt idx="10">
                  <c:v>11600</c:v>
                </c:pt>
                <c:pt idx="11">
                  <c:v>13145</c:v>
                </c:pt>
                <c:pt idx="12">
                  <c:v>16906</c:v>
                </c:pt>
                <c:pt idx="13">
                  <c:v>23541</c:v>
                </c:pt>
                <c:pt idx="14">
                  <c:v>24660</c:v>
                </c:pt>
                <c:pt idx="15">
                  <c:v>28663</c:v>
                </c:pt>
                <c:pt idx="16">
                  <c:v>25113</c:v>
                </c:pt>
                <c:pt idx="17">
                  <c:v>25149</c:v>
                </c:pt>
                <c:pt idx="18" formatCode="0">
                  <c:v>25425.200000000001</c:v>
                </c:pt>
              </c:numCache>
            </c:numRef>
          </c:val>
        </c:ser>
        <c:ser>
          <c:idx val="2"/>
          <c:order val="2"/>
          <c:tx>
            <c:strRef>
              <c:f>Totals!$V$59</c:f>
              <c:strCache>
                <c:ptCount val="1"/>
                <c:pt idx="0">
                  <c:v>ICE (0.5-1 MW)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Totals!$W$56:$AO$56</c:f>
              <c:strCache>
                <c:ptCount val="1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 Aver 5</c:v>
                </c:pt>
              </c:strCache>
            </c:strRef>
          </c:cat>
          <c:val>
            <c:numRef>
              <c:f>Totals!$W$59:$AO$59</c:f>
              <c:numCache>
                <c:formatCode>General</c:formatCode>
                <c:ptCount val="19"/>
                <c:pt idx="13">
                  <c:v>11840</c:v>
                </c:pt>
                <c:pt idx="14">
                  <c:v>13405</c:v>
                </c:pt>
                <c:pt idx="15">
                  <c:v>16151</c:v>
                </c:pt>
                <c:pt idx="16">
                  <c:v>13013</c:v>
                </c:pt>
                <c:pt idx="17">
                  <c:v>13457</c:v>
                </c:pt>
                <c:pt idx="18" formatCode="0">
                  <c:v>13573.2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243264"/>
        <c:axId val="113244800"/>
      </c:barChart>
      <c:catAx>
        <c:axId val="11324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3244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2448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(MW)</a:t>
                </a:r>
              </a:p>
            </c:rich>
          </c:tx>
          <c:layout>
            <c:manualLayout>
              <c:xMode val="edge"/>
              <c:yMode val="edge"/>
              <c:x val="2.1252804293318078E-2"/>
              <c:y val="0.5"/>
            </c:manualLayout>
          </c:layout>
          <c:overlay val="0"/>
          <c:spPr>
            <a:noFill/>
            <a:ln w="25400">
              <a:noFill/>
            </a:ln>
          </c:spPr>
        </c:title>
        <c:numFmt formatCode="_-* #,##0\ _€_-;\-* #,##0\ _€_-;_-* &quot;-&quot;??\ _€_-;_-@_-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324326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860144576899961"/>
          <c:y val="0.46582264913220972"/>
          <c:w val="0.19160838135456526"/>
          <c:h val="0.172151818718995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Electricity Consumption Forecast </a:t>
            </a:r>
          </a:p>
          <a:p>
            <a:pPr>
              <a:defRPr sz="18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in the World</a:t>
            </a:r>
          </a:p>
        </c:rich>
      </c:tx>
      <c:layout>
        <c:manualLayout>
          <c:xMode val="edge"/>
          <c:yMode val="edge"/>
          <c:x val="0.16721241477468379"/>
          <c:y val="3.186432465172623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20979258755541"/>
          <c:y val="0.22408048993875768"/>
          <c:w val="0.57531451887113227"/>
          <c:h val="0.59648616999796722"/>
        </c:manualLayout>
      </c:layout>
      <c:areaChart>
        <c:grouping val="stacked"/>
        <c:varyColors val="0"/>
        <c:ser>
          <c:idx val="0"/>
          <c:order val="0"/>
          <c:tx>
            <c:strRef>
              <c:f>Electricity!$A$135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Electricity!$B$134:$DH$134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Electricity!$B$135:$DH$135</c:f>
              <c:numCache>
                <c:formatCode>0.0</c:formatCode>
                <c:ptCount val="111"/>
                <c:pt idx="0">
                  <c:v>3786.0509999999999</c:v>
                </c:pt>
                <c:pt idx="1">
                  <c:v>3852.8140000000012</c:v>
                </c:pt>
                <c:pt idx="2">
                  <c:v>3880.2190000000001</c:v>
                </c:pt>
                <c:pt idx="3">
                  <c:v>4013.2239999999997</c:v>
                </c:pt>
                <c:pt idx="4">
                  <c:v>4101.1810000000014</c:v>
                </c:pt>
                <c:pt idx="5">
                  <c:v>4220.6550000000034</c:v>
                </c:pt>
                <c:pt idx="6">
                  <c:v>4339.3030000000008</c:v>
                </c:pt>
                <c:pt idx="7">
                  <c:v>4404.9929999999995</c:v>
                </c:pt>
                <c:pt idx="8">
                  <c:v>4537.6190000000024</c:v>
                </c:pt>
                <c:pt idx="9">
                  <c:v>4641.0370000000003</c:v>
                </c:pt>
                <c:pt idx="10">
                  <c:v>4794.1110000000044</c:v>
                </c:pt>
                <c:pt idx="11">
                  <c:v>4715.5560000000014</c:v>
                </c:pt>
                <c:pt idx="12">
                  <c:v>4859.2210000000014</c:v>
                </c:pt>
                <c:pt idx="13">
                  <c:v>4873.0540000000001</c:v>
                </c:pt>
                <c:pt idx="14">
                  <c:v>4977.9429999999993</c:v>
                </c:pt>
                <c:pt idx="15">
                  <c:v>5105.3854100000008</c:v>
                </c:pt>
                <c:pt idx="16">
                  <c:v>5113.7828869999994</c:v>
                </c:pt>
                <c:pt idx="17">
                  <c:v>5240.3630000000003</c:v>
                </c:pt>
                <c:pt idx="18">
                  <c:v>5246.6020000000044</c:v>
                </c:pt>
                <c:pt idx="19">
                  <c:v>5041.7087999999985</c:v>
                </c:pt>
                <c:pt idx="20">
                  <c:v>5274.8313976991822</c:v>
                </c:pt>
                <c:pt idx="21">
                  <c:v>5315.5679493330335</c:v>
                </c:pt>
                <c:pt idx="22">
                  <c:v>5356.3198863669222</c:v>
                </c:pt>
                <c:pt idx="23">
                  <c:v>5397.0867719833404</c:v>
                </c:pt>
                <c:pt idx="24">
                  <c:v>5437.8681765625834</c:v>
                </c:pt>
                <c:pt idx="25">
                  <c:v>5478.6636775824727</c:v>
                </c:pt>
                <c:pt idx="26">
                  <c:v>5519.4728595193956</c:v>
                </c:pt>
                <c:pt idx="27">
                  <c:v>5560.2953137505601</c:v>
                </c:pt>
                <c:pt idx="28">
                  <c:v>5601.1306384575428</c:v>
                </c:pt>
                <c:pt idx="29">
                  <c:v>5641.9784385310295</c:v>
                </c:pt>
                <c:pt idx="30">
                  <c:v>5682.8383254769014</c:v>
                </c:pt>
                <c:pt idx="31">
                  <c:v>5723.7099173233246</c:v>
                </c:pt>
                <c:pt idx="32">
                  <c:v>5764.5928385292709</c:v>
                </c:pt>
                <c:pt idx="33">
                  <c:v>5805.4867198939883</c:v>
                </c:pt>
                <c:pt idx="34">
                  <c:v>5846.3911984678498</c:v>
                </c:pt>
                <c:pt idx="35">
                  <c:v>5887.3059174641694</c:v>
                </c:pt>
                <c:pt idx="36">
                  <c:v>5928.2305261723004</c:v>
                </c:pt>
                <c:pt idx="37">
                  <c:v>5969.1646798717611</c:v>
                </c:pt>
                <c:pt idx="38">
                  <c:v>6010.1080397474834</c:v>
                </c:pt>
                <c:pt idx="39">
                  <c:v>6051.0602728062422</c:v>
                </c:pt>
                <c:pt idx="40">
                  <c:v>6092.0210517940313</c:v>
                </c:pt>
                <c:pt idx="41">
                  <c:v>6132.9900551146102</c:v>
                </c:pt>
                <c:pt idx="42">
                  <c:v>6173.9669667490853</c:v>
                </c:pt>
                <c:pt idx="43">
                  <c:v>6214.9514761764849</c:v>
                </c:pt>
                <c:pt idx="44">
                  <c:v>6255.94327829544</c:v>
                </c:pt>
                <c:pt idx="45">
                  <c:v>6296.9420733468278</c:v>
                </c:pt>
                <c:pt idx="46">
                  <c:v>6337.9475668374325</c:v>
                </c:pt>
                <c:pt idx="47">
                  <c:v>6378.9594694646266</c:v>
                </c:pt>
                <c:pt idx="48">
                  <c:v>6419.9774970419585</c:v>
                </c:pt>
                <c:pt idx="49">
                  <c:v>6461.0013704258345</c:v>
                </c:pt>
                <c:pt idx="50">
                  <c:v>6502.0308154429922</c:v>
                </c:pt>
                <c:pt idx="51">
                  <c:v>6543.0655628191034</c:v>
                </c:pt>
                <c:pt idx="52">
                  <c:v>6584.1053481081135</c:v>
                </c:pt>
                <c:pt idx="53">
                  <c:v>6625.1499116226914</c:v>
                </c:pt>
                <c:pt idx="54">
                  <c:v>6666.1989983654421</c:v>
                </c:pt>
                <c:pt idx="55">
                  <c:v>6707.2523579610915</c:v>
                </c:pt>
                <c:pt idx="56">
                  <c:v>6748.3097445895728</c:v>
                </c:pt>
                <c:pt idx="57">
                  <c:v>6789.3709169199037</c:v>
                </c:pt>
                <c:pt idx="58">
                  <c:v>6830.4356380450445</c:v>
                </c:pt>
                <c:pt idx="59">
                  <c:v>6871.5036754175144</c:v>
                </c:pt>
                <c:pt idx="60">
                  <c:v>6912.5748007858974</c:v>
                </c:pt>
                <c:pt idx="61">
                  <c:v>6932.0481947649441</c:v>
                </c:pt>
                <c:pt idx="62">
                  <c:v>6951.5024560301808</c:v>
                </c:pt>
                <c:pt idx="63">
                  <c:v>6970.9376954983691</c:v>
                </c:pt>
                <c:pt idx="64">
                  <c:v>6990.3540237812231</c:v>
                </c:pt>
                <c:pt idx="65">
                  <c:v>7009.7515511803704</c:v>
                </c:pt>
                <c:pt idx="66">
                  <c:v>7029.1303876825505</c:v>
                </c:pt>
                <c:pt idx="67">
                  <c:v>7048.4906429548546</c:v>
                </c:pt>
                <c:pt idx="68">
                  <c:v>7067.8324263401109</c:v>
                </c:pt>
                <c:pt idx="69">
                  <c:v>7087.1558468524254</c:v>
                </c:pt>
                <c:pt idx="70">
                  <c:v>7106.4610131727923</c:v>
                </c:pt>
                <c:pt idx="71">
                  <c:v>7125.748033644898</c:v>
                </c:pt>
                <c:pt idx="72">
                  <c:v>7145.0170162709574</c:v>
                </c:pt>
                <c:pt idx="73">
                  <c:v>7164.2680687077354</c:v>
                </c:pt>
                <c:pt idx="74">
                  <c:v>7183.5012982626304</c:v>
                </c:pt>
                <c:pt idx="75">
                  <c:v>7202.7168118899344</c:v>
                </c:pt>
                <c:pt idx="76">
                  <c:v>7221.9147161871215</c:v>
                </c:pt>
                <c:pt idx="77">
                  <c:v>7241.0951173913281</c:v>
                </c:pt>
                <c:pt idx="78">
                  <c:v>7260.2581213758649</c:v>
                </c:pt>
                <c:pt idx="79">
                  <c:v>7279.4038336468802</c:v>
                </c:pt>
                <c:pt idx="80">
                  <c:v>7298.5323593401508</c:v>
                </c:pt>
                <c:pt idx="81">
                  <c:v>7317.6438032178894</c:v>
                </c:pt>
                <c:pt idx="82">
                  <c:v>7336.7382696657132</c:v>
                </c:pt>
                <c:pt idx="83">
                  <c:v>7355.8158626897202</c:v>
                </c:pt>
                <c:pt idx="84">
                  <c:v>7374.8766859136294</c:v>
                </c:pt>
                <c:pt idx="85">
                  <c:v>7393.9208425760307</c:v>
                </c:pt>
                <c:pt idx="86">
                  <c:v>7412.9484355277182</c:v>
                </c:pt>
                <c:pt idx="87">
                  <c:v>7431.9595672291225</c:v>
                </c:pt>
                <c:pt idx="88">
                  <c:v>7450.9543397478474</c:v>
                </c:pt>
                <c:pt idx="89">
                  <c:v>7469.9328547562545</c:v>
                </c:pt>
                <c:pt idx="90">
                  <c:v>7488.8952135291947</c:v>
                </c:pt>
                <c:pt idx="91">
                  <c:v>7507.8415169417494</c:v>
                </c:pt>
                <c:pt idx="92">
                  <c:v>7526.7718654671444</c:v>
                </c:pt>
                <c:pt idx="93">
                  <c:v>7545.6863591746696</c:v>
                </c:pt>
                <c:pt idx="94">
                  <c:v>7564.5850977277105</c:v>
                </c:pt>
                <c:pt idx="95">
                  <c:v>7583.4681803818721</c:v>
                </c:pt>
                <c:pt idx="96">
                  <c:v>7602.3357059831696</c:v>
                </c:pt>
                <c:pt idx="97">
                  <c:v>7621.1877729662765</c:v>
                </c:pt>
                <c:pt idx="98">
                  <c:v>7640.02447935289</c:v>
                </c:pt>
                <c:pt idx="99">
                  <c:v>7658.8459227501144</c:v>
                </c:pt>
                <c:pt idx="100">
                  <c:v>7677.6522003489999</c:v>
                </c:pt>
                <c:pt idx="101">
                  <c:v>7696.4434089230417</c:v>
                </c:pt>
                <c:pt idx="102">
                  <c:v>7715.2196448268924</c:v>
                </c:pt>
                <c:pt idx="103">
                  <c:v>7733.9810039949525</c:v>
                </c:pt>
                <c:pt idx="104">
                  <c:v>7752.7275819402566</c:v>
                </c:pt>
                <c:pt idx="105">
                  <c:v>7771.4594737532225</c:v>
                </c:pt>
                <c:pt idx="106">
                  <c:v>7790.1767741005824</c:v>
                </c:pt>
                <c:pt idx="107">
                  <c:v>7808.8795772243575</c:v>
                </c:pt>
                <c:pt idx="108">
                  <c:v>7827.5679769408798</c:v>
                </c:pt>
                <c:pt idx="109">
                  <c:v>7846.2420666398621</c:v>
                </c:pt>
                <c:pt idx="110">
                  <c:v>7864.9019392835717</c:v>
                </c:pt>
              </c:numCache>
            </c:numRef>
          </c:val>
        </c:ser>
        <c:ser>
          <c:idx val="1"/>
          <c:order val="1"/>
          <c:tx>
            <c:strRef>
              <c:f>Electricity!$A$136</c:f>
              <c:strCache>
                <c:ptCount val="1"/>
                <c:pt idx="0">
                  <c:v>European Union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Electricity!$B$134:$DH$134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Electricity!$B$136:$DH$136</c:f>
              <c:numCache>
                <c:formatCode>0.0</c:formatCode>
                <c:ptCount val="111"/>
                <c:pt idx="0">
                  <c:v>2569.8209999999999</c:v>
                </c:pt>
                <c:pt idx="1">
                  <c:v>2629.098</c:v>
                </c:pt>
                <c:pt idx="2">
                  <c:v>2614.4989999999998</c:v>
                </c:pt>
                <c:pt idx="3">
                  <c:v>2619.2679999999987</c:v>
                </c:pt>
                <c:pt idx="4">
                  <c:v>2658.002</c:v>
                </c:pt>
                <c:pt idx="5">
                  <c:v>2733.9760000000001</c:v>
                </c:pt>
                <c:pt idx="6">
                  <c:v>2829.3969999999999</c:v>
                </c:pt>
                <c:pt idx="7">
                  <c:v>2836.1120000000001</c:v>
                </c:pt>
                <c:pt idx="8">
                  <c:v>2898.9120000000012</c:v>
                </c:pt>
                <c:pt idx="9">
                  <c:v>2933.5619999999999</c:v>
                </c:pt>
                <c:pt idx="10">
                  <c:v>3013.672</c:v>
                </c:pt>
                <c:pt idx="11">
                  <c:v>3106.9479999999999</c:v>
                </c:pt>
                <c:pt idx="12">
                  <c:v>3132.2550000000001</c:v>
                </c:pt>
                <c:pt idx="13">
                  <c:v>3225.1</c:v>
                </c:pt>
                <c:pt idx="14">
                  <c:v>3284.4900000000002</c:v>
                </c:pt>
                <c:pt idx="15">
                  <c:v>3304.1642999999981</c:v>
                </c:pt>
                <c:pt idx="16">
                  <c:v>3353.3081999999999</c:v>
                </c:pt>
                <c:pt idx="17">
                  <c:v>3365.0987030000001</c:v>
                </c:pt>
                <c:pt idx="18">
                  <c:v>3362.2574945000001</c:v>
                </c:pt>
                <c:pt idx="19">
                  <c:v>3181.6507546882517</c:v>
                </c:pt>
                <c:pt idx="20">
                  <c:v>3381.0143713894272</c:v>
                </c:pt>
                <c:pt idx="21">
                  <c:v>3396.0474834688343</c:v>
                </c:pt>
                <c:pt idx="22">
                  <c:v>3410.9268322402622</c:v>
                </c:pt>
                <c:pt idx="23">
                  <c:v>3425.6539634035821</c:v>
                </c:pt>
                <c:pt idx="24">
                  <c:v>3440.2304071210187</c:v>
                </c:pt>
                <c:pt idx="25">
                  <c:v>3454.657678173297</c:v>
                </c:pt>
                <c:pt idx="26">
                  <c:v>3468.9372761142845</c:v>
                </c:pt>
                <c:pt idx="27">
                  <c:v>3483.0706854240161</c:v>
                </c:pt>
                <c:pt idx="28">
                  <c:v>3497.0593756602711</c:v>
                </c:pt>
                <c:pt idx="29">
                  <c:v>3510.9048016085085</c:v>
                </c:pt>
                <c:pt idx="30">
                  <c:v>3524.6084034303917</c:v>
                </c:pt>
                <c:pt idx="31">
                  <c:v>3538.1716068107912</c:v>
                </c:pt>
                <c:pt idx="32">
                  <c:v>3551.5958231032723</c:v>
                </c:pt>
                <c:pt idx="33">
                  <c:v>3564.8824494741907</c:v>
                </c:pt>
                <c:pt idx="34">
                  <c:v>3578.0328690452843</c:v>
                </c:pt>
                <c:pt idx="35">
                  <c:v>3591.0484510348297</c:v>
                </c:pt>
                <c:pt idx="36">
                  <c:v>3603.9305508974426</c:v>
                </c:pt>
                <c:pt idx="37">
                  <c:v>3616.6805104623809</c:v>
                </c:pt>
                <c:pt idx="38">
                  <c:v>3629.2996580705471</c:v>
                </c:pt>
                <c:pt idx="39">
                  <c:v>3641.7893087100497</c:v>
                </c:pt>
                <c:pt idx="40">
                  <c:v>3654.1507641504295</c:v>
                </c:pt>
                <c:pt idx="41">
                  <c:v>3666.3853130755379</c:v>
                </c:pt>
                <c:pt idx="42">
                  <c:v>3678.4942312150565</c:v>
                </c:pt>
                <c:pt idx="43">
                  <c:v>3690.4787814747401</c:v>
                </c:pt>
                <c:pt idx="44">
                  <c:v>3702.340214065307</c:v>
                </c:pt>
                <c:pt idx="45">
                  <c:v>3714.0797666300341</c:v>
                </c:pt>
                <c:pt idx="46">
                  <c:v>3725.6986643711084</c:v>
                </c:pt>
                <c:pt idx="47">
                  <c:v>3737.198120174683</c:v>
                </c:pt>
                <c:pt idx="48">
                  <c:v>3748.5793347346566</c:v>
                </c:pt>
                <c:pt idx="49">
                  <c:v>3759.8434966752579</c:v>
                </c:pt>
                <c:pt idx="50">
                  <c:v>3770.9917826723381</c:v>
                </c:pt>
                <c:pt idx="51">
                  <c:v>3782.0253575735087</c:v>
                </c:pt>
                <c:pt idx="52">
                  <c:v>3792.9453745170167</c:v>
                </c:pt>
                <c:pt idx="53">
                  <c:v>3803.7529750494518</c:v>
                </c:pt>
                <c:pt idx="54">
                  <c:v>3814.4492892422754</c:v>
                </c:pt>
                <c:pt idx="55">
                  <c:v>3825.0354358071572</c:v>
                </c:pt>
                <c:pt idx="56">
                  <c:v>3835.5125222101619</c:v>
                </c:pt>
                <c:pt idx="57">
                  <c:v>3845.8816447847994</c:v>
                </c:pt>
                <c:pt idx="58">
                  <c:v>3856.1438888439261</c:v>
                </c:pt>
                <c:pt idx="59">
                  <c:v>3866.3003287905312</c:v>
                </c:pt>
                <c:pt idx="60">
                  <c:v>3876.3520282273753</c:v>
                </c:pt>
                <c:pt idx="61">
                  <c:v>3874.8623170423625</c:v>
                </c:pt>
                <c:pt idx="62">
                  <c:v>3873.2107780743895</c:v>
                </c:pt>
                <c:pt idx="63">
                  <c:v>3871.3993309103021</c:v>
                </c:pt>
                <c:pt idx="64">
                  <c:v>3869.4298729279867</c:v>
                </c:pt>
                <c:pt idx="65">
                  <c:v>3867.3042795486049</c:v>
                </c:pt>
                <c:pt idx="66">
                  <c:v>3865.0244044859583</c:v>
                </c:pt>
                <c:pt idx="67">
                  <c:v>3862.5920799931241</c:v>
                </c:pt>
                <c:pt idx="68">
                  <c:v>3860.0091171062854</c:v>
                </c:pt>
                <c:pt idx="69">
                  <c:v>3857.2773058858352</c:v>
                </c:pt>
                <c:pt idx="70">
                  <c:v>3854.3984156548113</c:v>
                </c:pt>
                <c:pt idx="71">
                  <c:v>3851.3741952346159</c:v>
                </c:pt>
                <c:pt idx="72">
                  <c:v>3848.2063731781218</c:v>
                </c:pt>
                <c:pt idx="73">
                  <c:v>3844.896658000177</c:v>
                </c:pt>
                <c:pt idx="74">
                  <c:v>3841.4467384054792</c:v>
                </c:pt>
                <c:pt idx="75">
                  <c:v>3837.8582835139559</c:v>
                </c:pt>
                <c:pt idx="76">
                  <c:v>3834.1329430835708</c:v>
                </c:pt>
                <c:pt idx="77">
                  <c:v>3830.2723477306617</c:v>
                </c:pt>
                <c:pt idx="78">
                  <c:v>3826.2781091477941</c:v>
                </c:pt>
                <c:pt idx="79">
                  <c:v>3822.1518203191754</c:v>
                </c:pt>
                <c:pt idx="80">
                  <c:v>3817.8950557336416</c:v>
                </c:pt>
                <c:pt idx="81">
                  <c:v>3813.5093715952926</c:v>
                </c:pt>
                <c:pt idx="82">
                  <c:v>3808.9963060317127</c:v>
                </c:pt>
                <c:pt idx="83">
                  <c:v>3804.3573792998841</c:v>
                </c:pt>
                <c:pt idx="84">
                  <c:v>3799.5940939898055</c:v>
                </c:pt>
                <c:pt idx="85">
                  <c:v>3794.7079352257847</c:v>
                </c:pt>
                <c:pt idx="86">
                  <c:v>3789.7003708655002</c:v>
                </c:pt>
                <c:pt idx="87">
                  <c:v>3784.5728516968247</c:v>
                </c:pt>
                <c:pt idx="88">
                  <c:v>3779.3268116324402</c:v>
                </c:pt>
                <c:pt idx="89">
                  <c:v>3773.9636679022369</c:v>
                </c:pt>
                <c:pt idx="90">
                  <c:v>3768.4848212436095</c:v>
                </c:pt>
                <c:pt idx="91">
                  <c:v>3762.891656089585</c:v>
                </c:pt>
                <c:pt idx="92">
                  <c:v>3757.1855407547851</c:v>
                </c:pt>
                <c:pt idx="93">
                  <c:v>3751.3678276194273</c:v>
                </c:pt>
                <c:pt idx="94">
                  <c:v>3745.4398533111253</c:v>
                </c:pt>
                <c:pt idx="95">
                  <c:v>3739.4029388847161</c:v>
                </c:pt>
                <c:pt idx="96">
                  <c:v>3733.2583900000654</c:v>
                </c:pt>
                <c:pt idx="97">
                  <c:v>3727.0074970978558</c:v>
                </c:pt>
                <c:pt idx="98">
                  <c:v>3720.6515355733982</c:v>
                </c:pt>
                <c:pt idx="99">
                  <c:v>3714.1917659484852</c:v>
                </c:pt>
                <c:pt idx="100">
                  <c:v>3707.6294340413642</c:v>
                </c:pt>
                <c:pt idx="101">
                  <c:v>3700.9657711347058</c:v>
                </c:pt>
                <c:pt idx="102">
                  <c:v>3694.2019941417639</c:v>
                </c:pt>
                <c:pt idx="103">
                  <c:v>3687.3393057706216</c:v>
                </c:pt>
                <c:pt idx="104">
                  <c:v>3680.3788946866189</c:v>
                </c:pt>
                <c:pt idx="105">
                  <c:v>3673.3219356729201</c:v>
                </c:pt>
                <c:pt idx="106">
                  <c:v>3666.1695897892864</c:v>
                </c:pt>
                <c:pt idx="107">
                  <c:v>3658.923004529106</c:v>
                </c:pt>
                <c:pt idx="108">
                  <c:v>3651.5833139745632</c:v>
                </c:pt>
                <c:pt idx="109">
                  <c:v>3644.1516389501312</c:v>
                </c:pt>
                <c:pt idx="110">
                  <c:v>3636.6290871743417</c:v>
                </c:pt>
              </c:numCache>
            </c:numRef>
          </c:val>
        </c:ser>
        <c:ser>
          <c:idx val="2"/>
          <c:order val="2"/>
          <c:tx>
            <c:strRef>
              <c:f>Electricity!$A$137</c:f>
              <c:strCache>
                <c:ptCount val="1"/>
                <c:pt idx="0">
                  <c:v>Other Europe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Electricity!$B$134:$DH$134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Electricity!$B$137:$DH$137</c:f>
              <c:numCache>
                <c:formatCode>0.0</c:formatCode>
                <c:ptCount val="111"/>
                <c:pt idx="0">
                  <c:v>1999.6389999999999</c:v>
                </c:pt>
                <c:pt idx="1">
                  <c:v>1928.9650000000001</c:v>
                </c:pt>
                <c:pt idx="2">
                  <c:v>1834.3960000000006</c:v>
                </c:pt>
                <c:pt idx="3">
                  <c:v>1750.0429999999997</c:v>
                </c:pt>
                <c:pt idx="4">
                  <c:v>1624.8619999999996</c:v>
                </c:pt>
                <c:pt idx="5">
                  <c:v>1602.1649999999986</c:v>
                </c:pt>
                <c:pt idx="6">
                  <c:v>1558.8809999999999</c:v>
                </c:pt>
                <c:pt idx="7">
                  <c:v>1554.1429999999998</c:v>
                </c:pt>
                <c:pt idx="8">
                  <c:v>1555.6939999999991</c:v>
                </c:pt>
                <c:pt idx="9">
                  <c:v>1591.9249</c:v>
                </c:pt>
                <c:pt idx="10">
                  <c:v>1653.4339999999997</c:v>
                </c:pt>
                <c:pt idx="11">
                  <c:v>1654.3925000000004</c:v>
                </c:pt>
                <c:pt idx="12">
                  <c:v>1672.3952999999999</c:v>
                </c:pt>
                <c:pt idx="13">
                  <c:v>1701.6401999999998</c:v>
                </c:pt>
                <c:pt idx="14">
                  <c:v>1752.483871000001</c:v>
                </c:pt>
                <c:pt idx="15">
                  <c:v>1812.690521</c:v>
                </c:pt>
                <c:pt idx="16">
                  <c:v>1868.039389</c:v>
                </c:pt>
                <c:pt idx="17">
                  <c:v>1935.7863131700001</c:v>
                </c:pt>
                <c:pt idx="18">
                  <c:v>1977.2382056235601</c:v>
                </c:pt>
                <c:pt idx="19">
                  <c:v>1888.3966004272311</c:v>
                </c:pt>
                <c:pt idx="20">
                  <c:v>1998.9954489495749</c:v>
                </c:pt>
                <c:pt idx="21">
                  <c:v>2036.1814386015726</c:v>
                </c:pt>
                <c:pt idx="22">
                  <c:v>2073.0062794251953</c:v>
                </c:pt>
                <c:pt idx="23">
                  <c:v>2109.4735410117546</c:v>
                </c:pt>
                <c:pt idx="24">
                  <c:v>2145.5867576755772</c:v>
                </c:pt>
                <c:pt idx="25">
                  <c:v>2181.3494288026332</c:v>
                </c:pt>
                <c:pt idx="26">
                  <c:v>2216.7650191956955</c:v>
                </c:pt>
                <c:pt idx="27">
                  <c:v>2251.8369594160108</c:v>
                </c:pt>
                <c:pt idx="28">
                  <c:v>2286.5686461216587</c:v>
                </c:pt>
                <c:pt idx="29">
                  <c:v>2320.9634424026267</c:v>
                </c:pt>
                <c:pt idx="30">
                  <c:v>2355.024678112401</c:v>
                </c:pt>
                <c:pt idx="31">
                  <c:v>2388.7556501964586</c:v>
                </c:pt>
                <c:pt idx="32">
                  <c:v>2422.1596230174414</c:v>
                </c:pt>
                <c:pt idx="33">
                  <c:v>2455.2398286770785</c:v>
                </c:pt>
                <c:pt idx="34">
                  <c:v>2487.9994673349902</c:v>
                </c:pt>
                <c:pt idx="35">
                  <c:v>2520.4417075243468</c:v>
                </c:pt>
                <c:pt idx="36">
                  <c:v>2552.5696864643141</c:v>
                </c:pt>
                <c:pt idx="37">
                  <c:v>2584.3865103695757</c:v>
                </c:pt>
                <c:pt idx="38">
                  <c:v>2615.895254756595</c:v>
                </c:pt>
                <c:pt idx="39">
                  <c:v>2647.098964747021</c:v>
                </c:pt>
                <c:pt idx="40">
                  <c:v>2678.000655368056</c:v>
                </c:pt>
                <c:pt idx="41">
                  <c:v>2708.6033118497621</c:v>
                </c:pt>
                <c:pt idx="42">
                  <c:v>2738.9098899195342</c:v>
                </c:pt>
                <c:pt idx="43">
                  <c:v>2768.9233160936724</c:v>
                </c:pt>
                <c:pt idx="44">
                  <c:v>2798.6464879659438</c:v>
                </c:pt>
                <c:pt idx="45">
                  <c:v>2828.0822744934594</c:v>
                </c:pt>
                <c:pt idx="46">
                  <c:v>2857.2335162796217</c:v>
                </c:pt>
                <c:pt idx="47">
                  <c:v>2886.1030258542728</c:v>
                </c:pt>
                <c:pt idx="48">
                  <c:v>2914.6935879511502</c:v>
                </c:pt>
                <c:pt idx="49">
                  <c:v>2943.0079597825479</c:v>
                </c:pt>
                <c:pt idx="50">
                  <c:v>2971.0488713112404</c:v>
                </c:pt>
                <c:pt idx="51">
                  <c:v>2998.819025519781</c:v>
                </c:pt>
                <c:pt idx="52">
                  <c:v>3026.3210986771151</c:v>
                </c:pt>
                <c:pt idx="53">
                  <c:v>3053.5577406025172</c:v>
                </c:pt>
                <c:pt idx="54">
                  <c:v>3080.5315749269953</c:v>
                </c:pt>
                <c:pt idx="55">
                  <c:v>3107.2451993520667</c:v>
                </c:pt>
                <c:pt idx="56">
                  <c:v>3133.7011859059689</c:v>
                </c:pt>
                <c:pt idx="57">
                  <c:v>3159.9020811973555</c:v>
                </c:pt>
                <c:pt idx="58">
                  <c:v>3185.8504066665282</c:v>
                </c:pt>
                <c:pt idx="59">
                  <c:v>3211.5486588340664</c:v>
                </c:pt>
                <c:pt idx="60">
                  <c:v>3236.9993095471373</c:v>
                </c:pt>
                <c:pt idx="61">
                  <c:v>3247.1671133917052</c:v>
                </c:pt>
                <c:pt idx="62">
                  <c:v>3256.6303134594609</c:v>
                </c:pt>
                <c:pt idx="63">
                  <c:v>3265.4051313048799</c:v>
                </c:pt>
                <c:pt idx="64">
                  <c:v>3273.507421461793</c:v>
                </c:pt>
                <c:pt idx="65">
                  <c:v>3280.9526796355599</c:v>
                </c:pt>
                <c:pt idx="66">
                  <c:v>3287.7560507143789</c:v>
                </c:pt>
                <c:pt idx="67">
                  <c:v>3293.932336603752</c:v>
                </c:pt>
                <c:pt idx="68">
                  <c:v>3299.4960038877662</c:v>
                </c:pt>
                <c:pt idx="69">
                  <c:v>3304.4611913212329</c:v>
                </c:pt>
                <c:pt idx="70">
                  <c:v>3308.8417171562251</c:v>
                </c:pt>
                <c:pt idx="71">
                  <c:v>3312.6510863066496</c:v>
                </c:pt>
                <c:pt idx="72">
                  <c:v>3315.9024973545102</c:v>
                </c:pt>
                <c:pt idx="73">
                  <c:v>3318.608849401207</c:v>
                </c:pt>
                <c:pt idx="74">
                  <c:v>3320.7827487673235</c:v>
                </c:pt>
                <c:pt idx="75">
                  <c:v>3322.4365155442115</c:v>
                </c:pt>
                <c:pt idx="76">
                  <c:v>3323.5821900006463</c:v>
                </c:pt>
                <c:pt idx="77">
                  <c:v>3324.2315388476954</c:v>
                </c:pt>
                <c:pt idx="78">
                  <c:v>3324.396061364891</c:v>
                </c:pt>
                <c:pt idx="79">
                  <c:v>3324.0869953908586</c:v>
                </c:pt>
                <c:pt idx="80">
                  <c:v>3323.3153231811907</c:v>
                </c:pt>
                <c:pt idx="81">
                  <c:v>3322.0917771366412</c:v>
                </c:pt>
                <c:pt idx="82">
                  <c:v>3320.4268454044545</c:v>
                </c:pt>
                <c:pt idx="83">
                  <c:v>3318.3307773555089</c:v>
                </c:pt>
                <c:pt idx="84">
                  <c:v>3315.8135889401165</c:v>
                </c:pt>
                <c:pt idx="85">
                  <c:v>3312.8850679251073</c:v>
                </c:pt>
                <c:pt idx="86">
                  <c:v>3309.5547790147853</c:v>
                </c:pt>
                <c:pt idx="87">
                  <c:v>3305.8320688583271</c:v>
                </c:pt>
                <c:pt idx="88">
                  <c:v>3301.7260709460907</c:v>
                </c:pt>
                <c:pt idx="89">
                  <c:v>3297.2457103973252</c:v>
                </c:pt>
                <c:pt idx="90">
                  <c:v>3292.3997086416102</c:v>
                </c:pt>
                <c:pt idx="91">
                  <c:v>3287.1965879963964</c:v>
                </c:pt>
                <c:pt idx="92">
                  <c:v>3281.6446761429147</c:v>
                </c:pt>
                <c:pt idx="93">
                  <c:v>3275.7521105027172</c:v>
                </c:pt>
                <c:pt idx="94">
                  <c:v>3269.5268425169584</c:v>
                </c:pt>
                <c:pt idx="95">
                  <c:v>3262.9766418306713</c:v>
                </c:pt>
                <c:pt idx="96">
                  <c:v>3256.1091003840302</c:v>
                </c:pt>
                <c:pt idx="97">
                  <c:v>3248.9316364126712</c:v>
                </c:pt>
                <c:pt idx="98">
                  <c:v>3241.4514983591152</c:v>
                </c:pt>
                <c:pt idx="99">
                  <c:v>3233.675768697196</c:v>
                </c:pt>
                <c:pt idx="100">
                  <c:v>3225.611367671424</c:v>
                </c:pt>
                <c:pt idx="101">
                  <c:v>3217.2650569531602</c:v>
                </c:pt>
                <c:pt idx="102">
                  <c:v>3208.6434432154792</c:v>
                </c:pt>
                <c:pt idx="103">
                  <c:v>3199.7529816283932</c:v>
                </c:pt>
                <c:pt idx="104">
                  <c:v>3190.5999792763319</c:v>
                </c:pt>
                <c:pt idx="105">
                  <c:v>3181.1905984994755</c:v>
                </c:pt>
                <c:pt idx="106">
                  <c:v>3171.5308601607135</c:v>
                </c:pt>
                <c:pt idx="107">
                  <c:v>3161.6266468397857</c:v>
                </c:pt>
                <c:pt idx="108">
                  <c:v>3151.483705956271</c:v>
                </c:pt>
                <c:pt idx="109">
                  <c:v>3141.1076528229496</c:v>
                </c:pt>
                <c:pt idx="110">
                  <c:v>3130.503973631121</c:v>
                </c:pt>
              </c:numCache>
            </c:numRef>
          </c:val>
        </c:ser>
        <c:ser>
          <c:idx val="3"/>
          <c:order val="3"/>
          <c:tx>
            <c:strRef>
              <c:f>Electricity!$A$138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Electricity!$B$134:$DH$134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Electricity!$B$138:$DH$138</c:f>
              <c:numCache>
                <c:formatCode>0.0</c:formatCode>
                <c:ptCount val="111"/>
                <c:pt idx="0">
                  <c:v>841.05699999999956</c:v>
                </c:pt>
                <c:pt idx="1">
                  <c:v>870.79800000000046</c:v>
                </c:pt>
                <c:pt idx="2">
                  <c:v>876.404</c:v>
                </c:pt>
                <c:pt idx="3">
                  <c:v>887.21500000000003</c:v>
                </c:pt>
                <c:pt idx="4">
                  <c:v>943.66899999999998</c:v>
                </c:pt>
                <c:pt idx="5">
                  <c:v>968.61</c:v>
                </c:pt>
                <c:pt idx="6">
                  <c:v>989.28500000000042</c:v>
                </c:pt>
                <c:pt idx="7">
                  <c:v>1014.639</c:v>
                </c:pt>
                <c:pt idx="8">
                  <c:v>1019.8349999999996</c:v>
                </c:pt>
                <c:pt idx="9">
                  <c:v>1036.789</c:v>
                </c:pt>
                <c:pt idx="10">
                  <c:v>1057.9370000000001</c:v>
                </c:pt>
                <c:pt idx="11">
                  <c:v>1039.7190000000001</c:v>
                </c:pt>
                <c:pt idx="12">
                  <c:v>1058.3419999999999</c:v>
                </c:pt>
                <c:pt idx="13">
                  <c:v>1082.6139999999998</c:v>
                </c:pt>
                <c:pt idx="14">
                  <c:v>1107.846</c:v>
                </c:pt>
                <c:pt idx="15">
                  <c:v>1153.0619999999999</c:v>
                </c:pt>
                <c:pt idx="16">
                  <c:v>1164.348</c:v>
                </c:pt>
                <c:pt idx="17">
                  <c:v>1180.1089999999999</c:v>
                </c:pt>
                <c:pt idx="18">
                  <c:v>1183.72</c:v>
                </c:pt>
                <c:pt idx="19">
                  <c:v>1115.077</c:v>
                </c:pt>
                <c:pt idx="20">
                  <c:v>1189.2439010883968</c:v>
                </c:pt>
                <c:pt idx="21">
                  <c:v>1201.2146349249078</c:v>
                </c:pt>
                <c:pt idx="22">
                  <c:v>1212.300393043168</c:v>
                </c:pt>
                <c:pt idx="23">
                  <c:v>1222.5399522734222</c:v>
                </c:pt>
                <c:pt idx="24">
                  <c:v>1231.9704032606462</c:v>
                </c:pt>
                <c:pt idx="25">
                  <c:v>1240.6272233164427</c:v>
                </c:pt>
                <c:pt idx="26">
                  <c:v>1248.5443461406628</c:v>
                </c:pt>
                <c:pt idx="27">
                  <c:v>1255.75422854667</c:v>
                </c:pt>
                <c:pt idx="28">
                  <c:v>1262.2879143183284</c:v>
                </c:pt>
                <c:pt idx="29">
                  <c:v>1268.1750953214612</c:v>
                </c:pt>
                <c:pt idx="30">
                  <c:v>1273.4441699872389</c:v>
                </c:pt>
                <c:pt idx="31">
                  <c:v>1278.1222992799662</c:v>
                </c:pt>
                <c:pt idx="32">
                  <c:v>1282.2354602569528</c:v>
                </c:pt>
                <c:pt idx="33">
                  <c:v>1285.8084973235093</c:v>
                </c:pt>
                <c:pt idx="34">
                  <c:v>1288.8651712818321</c:v>
                </c:pt>
                <c:pt idx="35">
                  <c:v>1291.4282062682016</c:v>
                </c:pt>
                <c:pt idx="36">
                  <c:v>1293.5193346689578</c:v>
                </c:pt>
                <c:pt idx="37">
                  <c:v>1295.159340101899</c:v>
                </c:pt>
                <c:pt idx="38">
                  <c:v>1296.3680985459348</c:v>
                </c:pt>
                <c:pt idx="39">
                  <c:v>1297.1646176984077</c:v>
                </c:pt>
                <c:pt idx="40">
                  <c:v>1297.5670746360586</c:v>
                </c:pt>
                <c:pt idx="41">
                  <c:v>1297.5928518523508</c:v>
                </c:pt>
                <c:pt idx="42">
                  <c:v>1297.2585717408206</c:v>
                </c:pt>
                <c:pt idx="43">
                  <c:v>1296.5801295910658</c:v>
                </c:pt>
                <c:pt idx="44">
                  <c:v>1295.5727251612573</c:v>
                </c:pt>
                <c:pt idx="45">
                  <c:v>1294.2508928881525</c:v>
                </c:pt>
                <c:pt idx="46">
                  <c:v>1292.628530793233</c:v>
                </c:pt>
                <c:pt idx="47">
                  <c:v>1290.7189281408034</c:v>
                </c:pt>
                <c:pt idx="48">
                  <c:v>1288.5347919017427</c:v>
                </c:pt>
                <c:pt idx="49">
                  <c:v>1286.0882720741458</c:v>
                </c:pt>
                <c:pt idx="50">
                  <c:v>1283.3909859100058</c:v>
                </c:pt>
                <c:pt idx="51">
                  <c:v>1280.454041094893</c:v>
                </c:pt>
                <c:pt idx="52">
                  <c:v>1277.2880579256755</c:v>
                </c:pt>
                <c:pt idx="53">
                  <c:v>1273.9031905293027</c:v>
                </c:pt>
                <c:pt idx="54">
                  <c:v>1270.3091471639514</c:v>
                </c:pt>
                <c:pt idx="55">
                  <c:v>1266.5152096418913</c:v>
                </c:pt>
                <c:pt idx="56">
                  <c:v>1262.5302519119703</c:v>
                </c:pt>
                <c:pt idx="57">
                  <c:v>1258.3627578377768</c:v>
                </c:pt>
                <c:pt idx="58">
                  <c:v>1254.0208382061448</c:v>
                </c:pt>
                <c:pt idx="59">
                  <c:v>1249.5122469991118</c:v>
                </c:pt>
                <c:pt idx="60">
                  <c:v>1244.8443969610478</c:v>
                </c:pt>
                <c:pt idx="61">
                  <c:v>1239.8765601867187</c:v>
                </c:pt>
                <c:pt idx="62">
                  <c:v>1234.7626860771277</c:v>
                </c:pt>
                <c:pt idx="63">
                  <c:v>1229.5092888178742</c:v>
                </c:pt>
                <c:pt idx="64">
                  <c:v>1224.122595119441</c:v>
                </c:pt>
                <c:pt idx="65">
                  <c:v>1218.6085567925131</c:v>
                </c:pt>
                <c:pt idx="66">
                  <c:v>1212.9728627772213</c:v>
                </c:pt>
                <c:pt idx="67">
                  <c:v>1207.2209506498937</c:v>
                </c:pt>
                <c:pt idx="68">
                  <c:v>1201.3580176298528</c:v>
                </c:pt>
                <c:pt idx="69">
                  <c:v>1195.3890311078558</c:v>
                </c:pt>
                <c:pt idx="70">
                  <c:v>1189.3187387168248</c:v>
                </c:pt>
                <c:pt idx="71">
                  <c:v>1183.1516779646558</c:v>
                </c:pt>
                <c:pt idx="72">
                  <c:v>1176.892185447997</c:v>
                </c:pt>
                <c:pt idx="73">
                  <c:v>1170.5444056651495</c:v>
                </c:pt>
                <c:pt idx="74">
                  <c:v>1164.1122994453679</c:v>
                </c:pt>
                <c:pt idx="75">
                  <c:v>1157.5996520111971</c:v>
                </c:pt>
                <c:pt idx="76">
                  <c:v>1151.0100806896737</c:v>
                </c:pt>
                <c:pt idx="77">
                  <c:v>1144.3470422876153</c:v>
                </c:pt>
                <c:pt idx="78">
                  <c:v>1137.6138401455162</c:v>
                </c:pt>
                <c:pt idx="79">
                  <c:v>1130.8136308839578</c:v>
                </c:pt>
                <c:pt idx="80">
                  <c:v>1123.9494308558583</c:v>
                </c:pt>
                <c:pt idx="81">
                  <c:v>1117.0241223172964</c:v>
                </c:pt>
                <c:pt idx="82">
                  <c:v>1110.04045932909</c:v>
                </c:pt>
                <c:pt idx="83">
                  <c:v>1103.0010734008051</c:v>
                </c:pt>
                <c:pt idx="84">
                  <c:v>1095.9084788883645</c:v>
                </c:pt>
                <c:pt idx="85">
                  <c:v>1088.765078155923</c:v>
                </c:pt>
                <c:pt idx="86">
                  <c:v>1081.5731665122348</c:v>
                </c:pt>
                <c:pt idx="87">
                  <c:v>1074.3349369313053</c:v>
                </c:pt>
                <c:pt idx="88">
                  <c:v>1067.0524845666846</c:v>
                </c:pt>
                <c:pt idx="89">
                  <c:v>1059.727811068328</c:v>
                </c:pt>
                <c:pt idx="90">
                  <c:v>1052.3628287106528</c:v>
                </c:pt>
                <c:pt idx="91">
                  <c:v>1044.959364339938</c:v>
                </c:pt>
                <c:pt idx="92">
                  <c:v>1037.5191631489381</c:v>
                </c:pt>
                <c:pt idx="93">
                  <c:v>1030.0438922861979</c:v>
                </c:pt>
                <c:pt idx="94">
                  <c:v>1022.5351443073016</c:v>
                </c:pt>
                <c:pt idx="95">
                  <c:v>1014.9944404748569</c:v>
                </c:pt>
                <c:pt idx="96">
                  <c:v>1007.423233913848</c:v>
                </c:pt>
                <c:pt idx="97">
                  <c:v>999.82291262862793</c:v>
                </c:pt>
                <c:pt idx="98">
                  <c:v>992.19480238756762</c:v>
                </c:pt>
                <c:pt idx="99">
                  <c:v>984.5401694811228</c:v>
                </c:pt>
                <c:pt idx="100">
                  <c:v>976.86022335884866</c:v>
                </c:pt>
                <c:pt idx="101">
                  <c:v>969.15611915059628</c:v>
                </c:pt>
                <c:pt idx="102">
                  <c:v>961.42896007697368</c:v>
                </c:pt>
                <c:pt idx="103">
                  <c:v>953.67979975388039</c:v>
                </c:pt>
                <c:pt idx="104">
                  <c:v>945.90964439572463</c:v>
                </c:pt>
                <c:pt idx="105">
                  <c:v>938.11945492176756</c:v>
                </c:pt>
                <c:pt idx="106">
                  <c:v>930.31014896977808</c:v>
                </c:pt>
                <c:pt idx="107">
                  <c:v>922.48260282109436</c:v>
                </c:pt>
                <c:pt idx="108">
                  <c:v>914.63765324090946</c:v>
                </c:pt>
                <c:pt idx="109">
                  <c:v>906.77609923751845</c:v>
                </c:pt>
                <c:pt idx="110">
                  <c:v>898.8987037440387</c:v>
                </c:pt>
              </c:numCache>
            </c:numRef>
          </c:val>
        </c:ser>
        <c:ser>
          <c:idx val="4"/>
          <c:order val="4"/>
          <c:tx>
            <c:strRef>
              <c:f>Electricity!$A$139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Electricity!$B$134:$DH$134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Electricity!$B$139:$DH$139</c:f>
              <c:numCache>
                <c:formatCode>0.0</c:formatCode>
                <c:ptCount val="111"/>
                <c:pt idx="0">
                  <c:v>507.40604075720557</c:v>
                </c:pt>
                <c:pt idx="1">
                  <c:v>531.65129734795357</c:v>
                </c:pt>
                <c:pt idx="2">
                  <c:v>550.05403461376602</c:v>
                </c:pt>
                <c:pt idx="3">
                  <c:v>581.13699414112295</c:v>
                </c:pt>
                <c:pt idx="4">
                  <c:v>610.11566298753496</c:v>
                </c:pt>
                <c:pt idx="5">
                  <c:v>642.02876931893809</c:v>
                </c:pt>
                <c:pt idx="6">
                  <c:v>675.24165122787304</c:v>
                </c:pt>
                <c:pt idx="7">
                  <c:v>714.09325257490195</c:v>
                </c:pt>
                <c:pt idx="8">
                  <c:v>741.84384024534495</c:v>
                </c:pt>
                <c:pt idx="9">
                  <c:v>764.65673485195202</c:v>
                </c:pt>
                <c:pt idx="10">
                  <c:v>799.49078255395773</c:v>
                </c:pt>
                <c:pt idx="11">
                  <c:v>786.98034536364776</c:v>
                </c:pt>
                <c:pt idx="12">
                  <c:v>811.61198045586605</c:v>
                </c:pt>
                <c:pt idx="13">
                  <c:v>854.69611388117289</c:v>
                </c:pt>
                <c:pt idx="14">
                  <c:v>901.28576657360964</c:v>
                </c:pt>
                <c:pt idx="15">
                  <c:v>937.83677673760042</c:v>
                </c:pt>
                <c:pt idx="16">
                  <c:v>988.13723907999997</c:v>
                </c:pt>
                <c:pt idx="17">
                  <c:v>1036.834723744</c:v>
                </c:pt>
                <c:pt idx="18">
                  <c:v>1071.5242326762898</c:v>
                </c:pt>
                <c:pt idx="19">
                  <c:v>1082.298226536609</c:v>
                </c:pt>
                <c:pt idx="20">
                  <c:v>1130.0123993801105</c:v>
                </c:pt>
                <c:pt idx="21">
                  <c:v>1163.2333258354386</c:v>
                </c:pt>
                <c:pt idx="22">
                  <c:v>1196.5091362747348</c:v>
                </c:pt>
                <c:pt idx="23">
                  <c:v>1229.837699616018</c:v>
                </c:pt>
                <c:pt idx="24">
                  <c:v>1263.2169219105251</c:v>
                </c:pt>
                <c:pt idx="25">
                  <c:v>1296.6447458131847</c:v>
                </c:pt>
                <c:pt idx="26">
                  <c:v>1330.1191500599364</c:v>
                </c:pt>
                <c:pt idx="27">
                  <c:v>1363.6381489518346</c:v>
                </c:pt>
                <c:pt idx="28">
                  <c:v>1397.1997918458844</c:v>
                </c:pt>
                <c:pt idx="29">
                  <c:v>1430.8021626524774</c:v>
                </c:pt>
                <c:pt idx="30">
                  <c:v>1464.4433793393955</c:v>
                </c:pt>
                <c:pt idx="31">
                  <c:v>1498.1215934423001</c:v>
                </c:pt>
                <c:pt idx="32">
                  <c:v>1531.834989581517</c:v>
                </c:pt>
                <c:pt idx="33">
                  <c:v>1565.5817849852447</c:v>
                </c:pt>
                <c:pt idx="34">
                  <c:v>1599.3602290189021</c:v>
                </c:pt>
                <c:pt idx="35">
                  <c:v>1633.1686027206861</c:v>
                </c:pt>
                <c:pt idx="36">
                  <c:v>1667.0052183431535</c:v>
                </c:pt>
                <c:pt idx="37">
                  <c:v>1700.8684189008516</c:v>
                </c:pt>
                <c:pt idx="38">
                  <c:v>1734.7565777238376</c:v>
                </c:pt>
                <c:pt idx="39">
                  <c:v>1768.668098017087</c:v>
                </c:pt>
                <c:pt idx="40">
                  <c:v>1802.6014124256408</c:v>
                </c:pt>
                <c:pt idx="41">
                  <c:v>1836.5549826054878</c:v>
                </c:pt>
                <c:pt idx="42">
                  <c:v>1870.5272988000929</c:v>
                </c:pt>
                <c:pt idx="43">
                  <c:v>1904.5168794224712</c:v>
                </c:pt>
                <c:pt idx="44">
                  <c:v>1938.5222706427735</c:v>
                </c:pt>
                <c:pt idx="45">
                  <c:v>1972.5420459813108</c:v>
                </c:pt>
                <c:pt idx="46">
                  <c:v>2006.5748059069194</c:v>
                </c:pt>
                <c:pt idx="47">
                  <c:v>2040.6191774406657</c:v>
                </c:pt>
                <c:pt idx="48">
                  <c:v>2074.673813764713</c:v>
                </c:pt>
                <c:pt idx="49">
                  <c:v>2108.7373938364381</c:v>
                </c:pt>
                <c:pt idx="50">
                  <c:v>2142.8086220075752</c:v>
                </c:pt>
                <c:pt idx="51">
                  <c:v>2176.8862276484615</c:v>
                </c:pt>
                <c:pt idx="52">
                  <c:v>2210.9689647772157</c:v>
                </c:pt>
                <c:pt idx="53">
                  <c:v>2245.0556116938442</c:v>
                </c:pt>
                <c:pt idx="54">
                  <c:v>2279.1449706191947</c:v>
                </c:pt>
                <c:pt idx="55">
                  <c:v>2313.2358673387507</c:v>
                </c:pt>
                <c:pt idx="56">
                  <c:v>2347.3271508510556</c:v>
                </c:pt>
                <c:pt idx="57">
                  <c:v>2381.4176930209042</c:v>
                </c:pt>
                <c:pt idx="58">
                  <c:v>2415.506388237131</c:v>
                </c:pt>
                <c:pt idx="59">
                  <c:v>2449.5921530749206</c:v>
                </c:pt>
                <c:pt idx="60">
                  <c:v>2483.6739259626347</c:v>
                </c:pt>
                <c:pt idx="61">
                  <c:v>2505.2286200003941</c:v>
                </c:pt>
                <c:pt idx="62">
                  <c:v>2526.5617841531894</c:v>
                </c:pt>
                <c:pt idx="63">
                  <c:v>2547.6756526397462</c:v>
                </c:pt>
                <c:pt idx="64">
                  <c:v>2568.5724371474262</c:v>
                </c:pt>
                <c:pt idx="65">
                  <c:v>2589.2543270593919</c:v>
                </c:pt>
                <c:pt idx="66">
                  <c:v>2609.7234896795494</c:v>
                </c:pt>
                <c:pt idx="67">
                  <c:v>2629.9820704551807</c:v>
                </c:pt>
                <c:pt idx="68">
                  <c:v>2650.0321931973572</c:v>
                </c:pt>
                <c:pt idx="69">
                  <c:v>2669.8759602991076</c:v>
                </c:pt>
                <c:pt idx="70">
                  <c:v>2689.5154529514098</c:v>
                </c:pt>
                <c:pt idx="71">
                  <c:v>2708.9527313569702</c:v>
                </c:pt>
                <c:pt idx="72">
                  <c:v>2728.189834941913</c:v>
                </c:pt>
                <c:pt idx="73">
                  <c:v>2747.2287825652447</c:v>
                </c:pt>
                <c:pt idx="74">
                  <c:v>2766.0715727262846</c:v>
                </c:pt>
                <c:pt idx="75">
                  <c:v>2784.7201837699431</c:v>
                </c:pt>
                <c:pt idx="76">
                  <c:v>2803.1765740900041</c:v>
                </c:pt>
                <c:pt idx="77">
                  <c:v>2821.4426823302692</c:v>
                </c:pt>
                <c:pt idx="78">
                  <c:v>2839.5204275837418</c:v>
                </c:pt>
                <c:pt idx="79">
                  <c:v>2857.4117095897714</c:v>
                </c:pt>
                <c:pt idx="80">
                  <c:v>2875.1184089292256</c:v>
                </c:pt>
                <c:pt idx="81">
                  <c:v>2892.6423872176788</c:v>
                </c:pt>
                <c:pt idx="82">
                  <c:v>2909.9854872966507</c:v>
                </c:pt>
                <c:pt idx="83">
                  <c:v>2927.1495334229458</c:v>
                </c:pt>
                <c:pt idx="84">
                  <c:v>2944.1363314560467</c:v>
                </c:pt>
                <c:pt idx="85">
                  <c:v>2960.9476690436436</c:v>
                </c:pt>
                <c:pt idx="86">
                  <c:v>2977.585315805291</c:v>
                </c:pt>
                <c:pt idx="87">
                  <c:v>2994.0510235141733</c:v>
                </c:pt>
                <c:pt idx="88">
                  <c:v>3010.346526277126</c:v>
                </c:pt>
                <c:pt idx="89">
                  <c:v>3026.4735407127264</c:v>
                </c:pt>
                <c:pt idx="90">
                  <c:v>3042.4337661276923</c:v>
                </c:pt>
                <c:pt idx="91">
                  <c:v>3058.2288846914266</c:v>
                </c:pt>
                <c:pt idx="92">
                  <c:v>3073.8605616088594</c:v>
                </c:pt>
                <c:pt idx="93">
                  <c:v>3089.3304452914954</c:v>
                </c:pt>
                <c:pt idx="94">
                  <c:v>3104.6401675267757</c:v>
                </c:pt>
                <c:pt idx="95">
                  <c:v>3119.7913436457202</c:v>
                </c:pt>
                <c:pt idx="96">
                  <c:v>3134.7855726888779</c:v>
                </c:pt>
                <c:pt idx="97">
                  <c:v>3149.6244375705915</c:v>
                </c:pt>
                <c:pt idx="98">
                  <c:v>3164.3095052416202</c:v>
                </c:pt>
                <c:pt idx="99">
                  <c:v>3178.8423268501342</c:v>
                </c:pt>
                <c:pt idx="100">
                  <c:v>3193.2244379010508</c:v>
                </c:pt>
                <c:pt idx="101">
                  <c:v>3207.457358413807</c:v>
                </c:pt>
                <c:pt idx="102">
                  <c:v>3221.5425930785009</c:v>
                </c:pt>
                <c:pt idx="103">
                  <c:v>3235.4816314104714</c:v>
                </c:pt>
                <c:pt idx="104">
                  <c:v>3249.2759479033612</c:v>
                </c:pt>
                <c:pt idx="105">
                  <c:v>3262.9270021805546</c:v>
                </c:pt>
                <c:pt idx="106">
                  <c:v>3276.4362391451496</c:v>
                </c:pt>
                <c:pt idx="107">
                  <c:v>3289.8050891284151</c:v>
                </c:pt>
                <c:pt idx="108">
                  <c:v>3303.0349680367244</c:v>
                </c:pt>
                <c:pt idx="109">
                  <c:v>3316.1272774970134</c:v>
                </c:pt>
                <c:pt idx="110">
                  <c:v>3329.0834050007834</c:v>
                </c:pt>
              </c:numCache>
            </c:numRef>
          </c:val>
        </c:ser>
        <c:ser>
          <c:idx val="5"/>
          <c:order val="5"/>
          <c:tx>
            <c:strRef>
              <c:f>Electricity!$A$140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Electricity!$B$134:$DH$134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Electricity!$B$140:$DH$140</c:f>
              <c:numCache>
                <c:formatCode>0.0</c:formatCode>
                <c:ptCount val="111"/>
                <c:pt idx="0">
                  <c:v>239.46300000000002</c:v>
                </c:pt>
                <c:pt idx="1">
                  <c:v>241.33200000000011</c:v>
                </c:pt>
                <c:pt idx="2">
                  <c:v>269.47099999999978</c:v>
                </c:pt>
                <c:pt idx="3">
                  <c:v>296.67700000000002</c:v>
                </c:pt>
                <c:pt idx="4">
                  <c:v>324.95999999999975</c:v>
                </c:pt>
                <c:pt idx="5">
                  <c:v>339.59899999999965</c:v>
                </c:pt>
                <c:pt idx="6">
                  <c:v>357.99899999999963</c:v>
                </c:pt>
                <c:pt idx="7">
                  <c:v>380.53099999999978</c:v>
                </c:pt>
                <c:pt idx="8">
                  <c:v>408.66</c:v>
                </c:pt>
                <c:pt idx="9">
                  <c:v>434.09899999999965</c:v>
                </c:pt>
                <c:pt idx="10">
                  <c:v>461.59</c:v>
                </c:pt>
                <c:pt idx="11">
                  <c:v>488.46799999999979</c:v>
                </c:pt>
                <c:pt idx="12">
                  <c:v>520.78300000000058</c:v>
                </c:pt>
                <c:pt idx="13">
                  <c:v>546.04</c:v>
                </c:pt>
                <c:pt idx="14">
                  <c:v>577.75099999999998</c:v>
                </c:pt>
                <c:pt idx="15">
                  <c:v>623.87199999999996</c:v>
                </c:pt>
                <c:pt idx="16">
                  <c:v>663.02699999999959</c:v>
                </c:pt>
                <c:pt idx="17">
                  <c:v>705.61699999999996</c:v>
                </c:pt>
                <c:pt idx="18">
                  <c:v>749.02095683923289</c:v>
                </c:pt>
                <c:pt idx="19">
                  <c:v>756.34624114230155</c:v>
                </c:pt>
                <c:pt idx="20">
                  <c:v>811.60552909898456</c:v>
                </c:pt>
                <c:pt idx="21">
                  <c:v>851.40665781234748</c:v>
                </c:pt>
                <c:pt idx="22">
                  <c:v>891.78985870933286</c:v>
                </c:pt>
                <c:pt idx="23">
                  <c:v>932.74509304937703</c:v>
                </c:pt>
                <c:pt idx="24">
                  <c:v>974.2624646595184</c:v>
                </c:pt>
                <c:pt idx="25">
                  <c:v>1016.3322180868921</c:v>
                </c:pt>
                <c:pt idx="26">
                  <c:v>1058.9447367739808</c:v>
                </c:pt>
                <c:pt idx="27">
                  <c:v>1102.0905412562308</c:v>
                </c:pt>
                <c:pt idx="28">
                  <c:v>1145.7602873818521</c:v>
                </c:pt>
                <c:pt idx="29">
                  <c:v>1189.9447645535106</c:v>
                </c:pt>
                <c:pt idx="30">
                  <c:v>1234.6348939916559</c:v>
                </c:pt>
                <c:pt idx="31">
                  <c:v>1279.8217270192308</c:v>
                </c:pt>
                <c:pt idx="32">
                  <c:v>1325.496443367472</c:v>
                </c:pt>
                <c:pt idx="33">
                  <c:v>1371.6503495026514</c:v>
                </c:pt>
                <c:pt idx="34">
                  <c:v>1418.2748769733798</c:v>
                </c:pt>
                <c:pt idx="35">
                  <c:v>1465.3615807783149</c:v>
                </c:pt>
                <c:pt idx="36">
                  <c:v>1512.9021377540066</c:v>
                </c:pt>
                <c:pt idx="37">
                  <c:v>1560.8883449826424</c:v>
                </c:pt>
                <c:pt idx="38">
                  <c:v>1609.3121182194468</c:v>
                </c:pt>
                <c:pt idx="39">
                  <c:v>1658.165490339527</c:v>
                </c:pt>
                <c:pt idx="40">
                  <c:v>1707.4406098038605</c:v>
                </c:pt>
                <c:pt idx="41">
                  <c:v>1757.1297391443386</c:v>
                </c:pt>
                <c:pt idx="42">
                  <c:v>1807.225253467476</c:v>
                </c:pt>
                <c:pt idx="43">
                  <c:v>1857.7196389766643</c:v>
                </c:pt>
                <c:pt idx="44">
                  <c:v>1908.605491512737</c:v>
                </c:pt>
                <c:pt idx="45">
                  <c:v>1959.8755151125863</c:v>
                </c:pt>
                <c:pt idx="46">
                  <c:v>2011.5225205856659</c:v>
                </c:pt>
                <c:pt idx="47">
                  <c:v>2063.5394241081399</c:v>
                </c:pt>
                <c:pt idx="48">
                  <c:v>2115.9192458344451</c:v>
                </c:pt>
                <c:pt idx="49">
                  <c:v>2168.6551085261362</c:v>
                </c:pt>
                <c:pt idx="50">
                  <c:v>2221.7402361977156</c:v>
                </c:pt>
                <c:pt idx="51">
                  <c:v>2275.1679527793062</c:v>
                </c:pt>
                <c:pt idx="52">
                  <c:v>2328.9316807959167</c:v>
                </c:pt>
                <c:pt idx="53">
                  <c:v>2383.0249400631737</c:v>
                </c:pt>
                <c:pt idx="54">
                  <c:v>2437.441346399246</c:v>
                </c:pt>
                <c:pt idx="55">
                  <c:v>2492.1746103528139</c:v>
                </c:pt>
                <c:pt idx="56">
                  <c:v>2547.218535946869</c:v>
                </c:pt>
                <c:pt idx="57">
                  <c:v>2602.5670194381942</c:v>
                </c:pt>
                <c:pt idx="58">
                  <c:v>2658.2140480922653</c:v>
                </c:pt>
                <c:pt idx="59">
                  <c:v>2714.1536989734641</c:v>
                </c:pt>
                <c:pt idx="60">
                  <c:v>2770.3801377503582</c:v>
                </c:pt>
                <c:pt idx="61">
                  <c:v>2825.2120709687647</c:v>
                </c:pt>
                <c:pt idx="62">
                  <c:v>2879.9972542206892</c:v>
                </c:pt>
                <c:pt idx="63">
                  <c:v>2934.7313690474311</c:v>
                </c:pt>
                <c:pt idx="64">
                  <c:v>2989.4102884286458</c:v>
                </c:pt>
                <c:pt idx="65">
                  <c:v>3044.0300708521772</c:v>
                </c:pt>
                <c:pt idx="66">
                  <c:v>3098.5869545445171</c:v>
                </c:pt>
                <c:pt idx="67">
                  <c:v>3153.0773518578999</c:v>
                </c:pt>
                <c:pt idx="68">
                  <c:v>3207.4978438099342</c:v>
                </c:pt>
                <c:pt idx="69">
                  <c:v>3261.8451747721069</c:v>
                </c:pt>
                <c:pt idx="70">
                  <c:v>3316.1162473031704</c:v>
                </c:pt>
                <c:pt idx="71">
                  <c:v>3370.3081171239332</c:v>
                </c:pt>
                <c:pt idx="72">
                  <c:v>3424.417988229739</c:v>
                </c:pt>
                <c:pt idx="73">
                  <c:v>3478.4432081372029</c:v>
                </c:pt>
                <c:pt idx="74">
                  <c:v>3532.3812632617605</c:v>
                </c:pt>
                <c:pt idx="75">
                  <c:v>3586.2297744227094</c:v>
                </c:pt>
                <c:pt idx="76">
                  <c:v>3639.9864924724952</c:v>
                </c:pt>
                <c:pt idx="77">
                  <c:v>3693.6492940470389</c:v>
                </c:pt>
                <c:pt idx="78">
                  <c:v>3747.2161774340761</c:v>
                </c:pt>
                <c:pt idx="79">
                  <c:v>3800.6852585564252</c:v>
                </c:pt>
                <c:pt idx="80">
                  <c:v>3854.0547670672604</c:v>
                </c:pt>
                <c:pt idx="81">
                  <c:v>3907.323042554543</c:v>
                </c:pt>
                <c:pt idx="82">
                  <c:v>3960.4885308517592</c:v>
                </c:pt>
                <c:pt idx="83">
                  <c:v>4013.5497804522461</c:v>
                </c:pt>
                <c:pt idx="84">
                  <c:v>4066.5054390245127</c:v>
                </c:pt>
                <c:pt idx="85">
                  <c:v>4119.35425002579</c:v>
                </c:pt>
                <c:pt idx="86">
                  <c:v>4172.0950494114313</c:v>
                </c:pt>
                <c:pt idx="87">
                  <c:v>4224.7267624376045</c:v>
                </c:pt>
                <c:pt idx="88">
                  <c:v>4277.2484005548804</c:v>
                </c:pt>
                <c:pt idx="89">
                  <c:v>4329.6590583903535</c:v>
                </c:pt>
                <c:pt idx="90">
                  <c:v>4381.9579108159915</c:v>
                </c:pt>
                <c:pt idx="91">
                  <c:v>4434.1442101010052</c:v>
                </c:pt>
                <c:pt idx="92">
                  <c:v>4486.2172831459857</c:v>
                </c:pt>
                <c:pt idx="93">
                  <c:v>4538.1765287967719</c:v>
                </c:pt>
                <c:pt idx="94">
                  <c:v>4590.0214152358494</c:v>
                </c:pt>
                <c:pt idx="95">
                  <c:v>4641.7514774493784</c:v>
                </c:pt>
                <c:pt idx="96">
                  <c:v>4693.3663147677562</c:v>
                </c:pt>
                <c:pt idx="97">
                  <c:v>4744.8655884778454</c:v>
                </c:pt>
                <c:pt idx="98">
                  <c:v>4796.2490195049741</c:v>
                </c:pt>
                <c:pt idx="99">
                  <c:v>4847.5163861629499</c:v>
                </c:pt>
                <c:pt idx="100">
                  <c:v>4898.6675219700592</c:v>
                </c:pt>
                <c:pt idx="101">
                  <c:v>4949.7023135296204</c:v>
                </c:pt>
                <c:pt idx="102">
                  <c:v>5000.6206984731671</c:v>
                </c:pt>
                <c:pt idx="103">
                  <c:v>5051.4226634646448</c:v>
                </c:pt>
                <c:pt idx="104">
                  <c:v>5102.1082422641048</c:v>
                </c:pt>
                <c:pt idx="105">
                  <c:v>5152.6775138491885</c:v>
                </c:pt>
                <c:pt idx="106">
                  <c:v>5203.1306005929009</c:v>
                </c:pt>
                <c:pt idx="107">
                  <c:v>5253.4676664961926</c:v>
                </c:pt>
                <c:pt idx="108">
                  <c:v>5303.6889154739338</c:v>
                </c:pt>
                <c:pt idx="109">
                  <c:v>5353.7945896927304</c:v>
                </c:pt>
                <c:pt idx="110">
                  <c:v>5403.7849679592991</c:v>
                </c:pt>
              </c:numCache>
            </c:numRef>
          </c:val>
        </c:ser>
        <c:ser>
          <c:idx val="6"/>
          <c:order val="6"/>
          <c:tx>
            <c:strRef>
              <c:f>Electricity!$A$141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Electricity!$B$134:$DH$134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Electricity!$B$141:$DH$141</c:f>
              <c:numCache>
                <c:formatCode>0.0</c:formatCode>
                <c:ptCount val="111"/>
                <c:pt idx="0">
                  <c:v>316.49942999999979</c:v>
                </c:pt>
                <c:pt idx="1">
                  <c:v>326.36504763142727</c:v>
                </c:pt>
                <c:pt idx="2">
                  <c:v>329.36020648455002</c:v>
                </c:pt>
                <c:pt idx="3">
                  <c:v>340.51943069955536</c:v>
                </c:pt>
                <c:pt idx="4">
                  <c:v>354.47563154200066</c:v>
                </c:pt>
                <c:pt idx="5">
                  <c:v>367.05603673023575</c:v>
                </c:pt>
                <c:pt idx="6">
                  <c:v>385.44161398321279</c:v>
                </c:pt>
                <c:pt idx="7">
                  <c:v>404.52973179761278</c:v>
                </c:pt>
                <c:pt idx="8">
                  <c:v>411.22118671515278</c:v>
                </c:pt>
                <c:pt idx="9">
                  <c:v>422.96151391474194</c:v>
                </c:pt>
                <c:pt idx="10">
                  <c:v>438.17346915636523</c:v>
                </c:pt>
                <c:pt idx="11">
                  <c:v>453.69166396592698</c:v>
                </c:pt>
                <c:pt idx="12">
                  <c:v>481.09145873833779</c:v>
                </c:pt>
                <c:pt idx="13">
                  <c:v>507.30583231320497</c:v>
                </c:pt>
                <c:pt idx="14">
                  <c:v>538.70531312234095</c:v>
                </c:pt>
                <c:pt idx="15">
                  <c:v>560.45029332084789</c:v>
                </c:pt>
                <c:pt idx="16">
                  <c:v>585.91760479277025</c:v>
                </c:pt>
                <c:pt idx="17">
                  <c:v>612.10579208063905</c:v>
                </c:pt>
                <c:pt idx="18">
                  <c:v>636.94200799911698</c:v>
                </c:pt>
                <c:pt idx="19">
                  <c:v>631.02087508776401</c:v>
                </c:pt>
                <c:pt idx="20">
                  <c:v>682.83760722053057</c:v>
                </c:pt>
                <c:pt idx="21">
                  <c:v>710.72398048579635</c:v>
                </c:pt>
                <c:pt idx="22">
                  <c:v>739.15795017301332</c:v>
                </c:pt>
                <c:pt idx="23">
                  <c:v>768.1395162821841</c:v>
                </c:pt>
                <c:pt idx="24">
                  <c:v>797.66867881330666</c:v>
                </c:pt>
                <c:pt idx="25">
                  <c:v>827.74543776638279</c:v>
                </c:pt>
                <c:pt idx="26">
                  <c:v>858.36979314140899</c:v>
                </c:pt>
                <c:pt idx="27">
                  <c:v>889.54174493839002</c:v>
                </c:pt>
                <c:pt idx="28">
                  <c:v>921.2612931573226</c:v>
                </c:pt>
                <c:pt idx="29">
                  <c:v>953.52843779820751</c:v>
                </c:pt>
                <c:pt idx="30">
                  <c:v>986.34317886104498</c:v>
                </c:pt>
                <c:pt idx="31">
                  <c:v>1019.7055163458351</c:v>
                </c:pt>
                <c:pt idx="32">
                  <c:v>1053.6154502525778</c:v>
                </c:pt>
                <c:pt idx="33">
                  <c:v>1088.072980581273</c:v>
                </c:pt>
                <c:pt idx="34">
                  <c:v>1123.0781073319206</c:v>
                </c:pt>
                <c:pt idx="35">
                  <c:v>1158.6308305045197</c:v>
                </c:pt>
                <c:pt idx="36">
                  <c:v>1194.7311500990729</c:v>
                </c:pt>
                <c:pt idx="37">
                  <c:v>1231.3790661155779</c:v>
                </c:pt>
                <c:pt idx="38">
                  <c:v>1268.574578554035</c:v>
                </c:pt>
                <c:pt idx="39">
                  <c:v>1306.317687414446</c:v>
                </c:pt>
                <c:pt idx="40">
                  <c:v>1344.6083926968076</c:v>
                </c:pt>
                <c:pt idx="41">
                  <c:v>1383.4466944011253</c:v>
                </c:pt>
                <c:pt idx="42">
                  <c:v>1422.8325925273905</c:v>
                </c:pt>
                <c:pt idx="43">
                  <c:v>1462.7660870756115</c:v>
                </c:pt>
                <c:pt idx="44">
                  <c:v>1503.2471780457906</c:v>
                </c:pt>
                <c:pt idx="45">
                  <c:v>1544.2758654379159</c:v>
                </c:pt>
                <c:pt idx="46">
                  <c:v>1585.8521492519915</c:v>
                </c:pt>
                <c:pt idx="47">
                  <c:v>1627.9760294880236</c:v>
                </c:pt>
                <c:pt idx="48">
                  <c:v>1670.6475061460055</c:v>
                </c:pt>
                <c:pt idx="49">
                  <c:v>1713.8665792259405</c:v>
                </c:pt>
                <c:pt idx="50">
                  <c:v>1757.6332487278266</c:v>
                </c:pt>
                <c:pt idx="51">
                  <c:v>1801.9475146516693</c:v>
                </c:pt>
                <c:pt idx="52">
                  <c:v>1846.8093769974603</c:v>
                </c:pt>
                <c:pt idx="53">
                  <c:v>1892.2188357652071</c:v>
                </c:pt>
                <c:pt idx="54">
                  <c:v>1938.175890954903</c:v>
                </c:pt>
                <c:pt idx="55">
                  <c:v>1984.6805425665532</c:v>
                </c:pt>
                <c:pt idx="56">
                  <c:v>2031.7327906001569</c:v>
                </c:pt>
                <c:pt idx="57">
                  <c:v>2079.3326350557118</c:v>
                </c:pt>
                <c:pt idx="58">
                  <c:v>2127.4800759332202</c:v>
                </c:pt>
                <c:pt idx="59">
                  <c:v>2176.1751132326831</c:v>
                </c:pt>
                <c:pt idx="60">
                  <c:v>2225.4177469540996</c:v>
                </c:pt>
                <c:pt idx="61">
                  <c:v>2255.424058818247</c:v>
                </c:pt>
                <c:pt idx="62">
                  <c:v>2285.5758814718638</c:v>
                </c:pt>
                <c:pt idx="63">
                  <c:v>2315.8732149149509</c:v>
                </c:pt>
                <c:pt idx="64">
                  <c:v>2346.3160591475012</c:v>
                </c:pt>
                <c:pt idx="65">
                  <c:v>2376.9044141695199</c:v>
                </c:pt>
                <c:pt idx="66">
                  <c:v>2407.6382799810058</c:v>
                </c:pt>
                <c:pt idx="67">
                  <c:v>2438.517656581962</c:v>
                </c:pt>
                <c:pt idx="68">
                  <c:v>2469.5425439723822</c:v>
                </c:pt>
                <c:pt idx="69">
                  <c:v>2500.71294215227</c:v>
                </c:pt>
                <c:pt idx="70">
                  <c:v>2532.0288511216222</c:v>
                </c:pt>
                <c:pt idx="71">
                  <c:v>2563.490270880452</c:v>
                </c:pt>
                <c:pt idx="72">
                  <c:v>2595.0972014287377</c:v>
                </c:pt>
                <c:pt idx="73">
                  <c:v>2626.8496427665045</c:v>
                </c:pt>
                <c:pt idx="74">
                  <c:v>2658.7475948937299</c:v>
                </c:pt>
                <c:pt idx="75">
                  <c:v>2690.7910578104252</c:v>
                </c:pt>
                <c:pt idx="76">
                  <c:v>2722.9800315165826</c:v>
                </c:pt>
                <c:pt idx="77">
                  <c:v>2755.3145160122131</c:v>
                </c:pt>
                <c:pt idx="78">
                  <c:v>2787.7945112973052</c:v>
                </c:pt>
                <c:pt idx="79">
                  <c:v>2820.4200173718682</c:v>
                </c:pt>
                <c:pt idx="80">
                  <c:v>2853.1910342358979</c:v>
                </c:pt>
                <c:pt idx="81">
                  <c:v>2886.1075618893929</c:v>
                </c:pt>
                <c:pt idx="82">
                  <c:v>2919.1696003323573</c:v>
                </c:pt>
                <c:pt idx="83">
                  <c:v>2952.3771495647902</c:v>
                </c:pt>
                <c:pt idx="84">
                  <c:v>2985.730209586688</c:v>
                </c:pt>
                <c:pt idx="85">
                  <c:v>3019.2287803980525</c:v>
                </c:pt>
                <c:pt idx="86">
                  <c:v>3052.8728619988883</c:v>
                </c:pt>
                <c:pt idx="87">
                  <c:v>3086.6624543891894</c:v>
                </c:pt>
                <c:pt idx="88">
                  <c:v>3120.5975575689595</c:v>
                </c:pt>
                <c:pt idx="89">
                  <c:v>3154.6781715381953</c:v>
                </c:pt>
                <c:pt idx="90">
                  <c:v>3188.9042962968965</c:v>
                </c:pt>
                <c:pt idx="91">
                  <c:v>3223.2759318450671</c:v>
                </c:pt>
                <c:pt idx="92">
                  <c:v>3257.7930781827049</c:v>
                </c:pt>
                <c:pt idx="93">
                  <c:v>3292.4557353098112</c:v>
                </c:pt>
                <c:pt idx="94">
                  <c:v>3327.2639032263828</c:v>
                </c:pt>
                <c:pt idx="95">
                  <c:v>3362.2175819324225</c:v>
                </c:pt>
                <c:pt idx="96">
                  <c:v>3397.3167714279298</c:v>
                </c:pt>
                <c:pt idx="97">
                  <c:v>3432.5614717129038</c:v>
                </c:pt>
                <c:pt idx="98">
                  <c:v>3467.9516827873472</c:v>
                </c:pt>
                <c:pt idx="99">
                  <c:v>3503.4874046512555</c:v>
                </c:pt>
                <c:pt idx="100">
                  <c:v>3539.1686373046305</c:v>
                </c:pt>
                <c:pt idx="101">
                  <c:v>3574.9953807474858</c:v>
                </c:pt>
                <c:pt idx="102">
                  <c:v>3610.9676349797951</c:v>
                </c:pt>
                <c:pt idx="103">
                  <c:v>3647.0854000015752</c:v>
                </c:pt>
                <c:pt idx="104">
                  <c:v>3683.3486758128197</c:v>
                </c:pt>
                <c:pt idx="105">
                  <c:v>3719.7574624135332</c:v>
                </c:pt>
                <c:pt idx="106">
                  <c:v>3756.3117598037165</c:v>
                </c:pt>
                <c:pt idx="107">
                  <c:v>3793.0115679833648</c:v>
                </c:pt>
                <c:pt idx="108">
                  <c:v>3829.8568869524775</c:v>
                </c:pt>
                <c:pt idx="109">
                  <c:v>3866.8477167110623</c:v>
                </c:pt>
                <c:pt idx="110">
                  <c:v>3903.9840572591074</c:v>
                </c:pt>
              </c:numCache>
            </c:numRef>
          </c:val>
        </c:ser>
        <c:ser>
          <c:idx val="7"/>
          <c:order val="7"/>
          <c:tx>
            <c:strRef>
              <c:f>Electricity!$A$142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Electricity!$B$134:$DH$134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Electricity!$B$142:$DH$142</c:f>
              <c:numCache>
                <c:formatCode>0.0</c:formatCode>
                <c:ptCount val="111"/>
                <c:pt idx="0">
                  <c:v>621.20000000000005</c:v>
                </c:pt>
                <c:pt idx="1">
                  <c:v>677.55</c:v>
                </c:pt>
                <c:pt idx="2">
                  <c:v>753.9399999999996</c:v>
                </c:pt>
                <c:pt idx="3">
                  <c:v>811.59</c:v>
                </c:pt>
                <c:pt idx="4">
                  <c:v>927.8</c:v>
                </c:pt>
                <c:pt idx="5">
                  <c:v>1006.554</c:v>
                </c:pt>
                <c:pt idx="6">
                  <c:v>1081.3</c:v>
                </c:pt>
                <c:pt idx="7">
                  <c:v>1104.5</c:v>
                </c:pt>
                <c:pt idx="8">
                  <c:v>1163.5060000000001</c:v>
                </c:pt>
                <c:pt idx="9">
                  <c:v>1197.471</c:v>
                </c:pt>
                <c:pt idx="10">
                  <c:v>1355.6</c:v>
                </c:pt>
                <c:pt idx="11">
                  <c:v>1480.8019999999999</c:v>
                </c:pt>
                <c:pt idx="12">
                  <c:v>1654</c:v>
                </c:pt>
                <c:pt idx="13">
                  <c:v>1910.575</c:v>
                </c:pt>
                <c:pt idx="14">
                  <c:v>2203.3100000000018</c:v>
                </c:pt>
                <c:pt idx="15">
                  <c:v>2500.2599999999998</c:v>
                </c:pt>
                <c:pt idx="16">
                  <c:v>2865.7259999999997</c:v>
                </c:pt>
                <c:pt idx="17">
                  <c:v>3281.5529999999999</c:v>
                </c:pt>
                <c:pt idx="18">
                  <c:v>3494.4967074000001</c:v>
                </c:pt>
                <c:pt idx="19">
                  <c:v>3725.13</c:v>
                </c:pt>
                <c:pt idx="20">
                  <c:v>4013.9593257621664</c:v>
                </c:pt>
                <c:pt idx="21">
                  <c:v>4284.7041363278204</c:v>
                </c:pt>
                <c:pt idx="22">
                  <c:v>4550.8142813965824</c:v>
                </c:pt>
                <c:pt idx="23">
                  <c:v>4812.3757548990525</c:v>
                </c:pt>
                <c:pt idx="24">
                  <c:v>5069.4729648747452</c:v>
                </c:pt>
                <c:pt idx="25">
                  <c:v>5322.1887625104127</c:v>
                </c:pt>
                <c:pt idx="26">
                  <c:v>5570.6044706505554</c:v>
                </c:pt>
                <c:pt idx="27">
                  <c:v>5814.7999117908821</c:v>
                </c:pt>
                <c:pt idx="28">
                  <c:v>6054.85343556303</c:v>
                </c:pt>
                <c:pt idx="29">
                  <c:v>6290.8419457203345</c:v>
                </c:pt>
                <c:pt idx="30">
                  <c:v>6522.8409266327844</c:v>
                </c:pt>
                <c:pt idx="31">
                  <c:v>6750.9244693010514</c:v>
                </c:pt>
                <c:pt idx="32">
                  <c:v>6975.1652968974968</c:v>
                </c:pt>
                <c:pt idx="33">
                  <c:v>7195.6347898428085</c:v>
                </c:pt>
                <c:pt idx="34">
                  <c:v>7412.4030104270778</c:v>
                </c:pt>
                <c:pt idx="35">
                  <c:v>7625.5387269824505</c:v>
                </c:pt>
                <c:pt idx="36">
                  <c:v>7835.1094376168048</c:v>
                </c:pt>
                <c:pt idx="37">
                  <c:v>8041.1813935153104</c:v>
                </c:pt>
                <c:pt idx="38">
                  <c:v>8243.8196218180456</c:v>
                </c:pt>
                <c:pt idx="39">
                  <c:v>8443.0879480815311</c:v>
                </c:pt>
                <c:pt idx="40">
                  <c:v>8639.0490183309485</c:v>
                </c:pt>
                <c:pt idx="41">
                  <c:v>8831.764320711256</c:v>
                </c:pt>
                <c:pt idx="42">
                  <c:v>9021.2942067440563</c:v>
                </c:pt>
                <c:pt idx="43">
                  <c:v>9207.6979121973291</c:v>
                </c:pt>
                <c:pt idx="44">
                  <c:v>9391.0335775747753</c:v>
                </c:pt>
                <c:pt idx="45">
                  <c:v>9571.3582682321594</c:v>
                </c:pt>
                <c:pt idx="46">
                  <c:v>9748.7279941271008</c:v>
                </c:pt>
                <c:pt idx="47">
                  <c:v>9923.1977292087504</c:v>
                </c:pt>
                <c:pt idx="48">
                  <c:v>10094.821430454322</c:v>
                </c:pt>
                <c:pt idx="49">
                  <c:v>10263.652056558129</c:v>
                </c:pt>
                <c:pt idx="50">
                  <c:v>10429.741586280279</c:v>
                </c:pt>
                <c:pt idx="51">
                  <c:v>10593.141036460571</c:v>
                </c:pt>
                <c:pt idx="52">
                  <c:v>10753.900479703691</c:v>
                </c:pt>
                <c:pt idx="53">
                  <c:v>10912.069061742093</c:v>
                </c:pt>
                <c:pt idx="54">
                  <c:v>11067.695018481571</c:v>
                </c:pt>
                <c:pt idx="55">
                  <c:v>11220.825692736233</c:v>
                </c:pt>
                <c:pt idx="56">
                  <c:v>11371.507550657669</c:v>
                </c:pt>
                <c:pt idx="57">
                  <c:v>11519.786197864551</c:v>
                </c:pt>
                <c:pt idx="58">
                  <c:v>11665.7063952772</c:v>
                </c:pt>
                <c:pt idx="59">
                  <c:v>11809.312074663456</c:v>
                </c:pt>
                <c:pt idx="60">
                  <c:v>11950.646353900367</c:v>
                </c:pt>
                <c:pt idx="61">
                  <c:v>12036.095254174888</c:v>
                </c:pt>
                <c:pt idx="62">
                  <c:v>12118.273961839832</c:v>
                </c:pt>
                <c:pt idx="63">
                  <c:v>12197.255721293261</c:v>
                </c:pt>
                <c:pt idx="64">
                  <c:v>12273.112155234448</c:v>
                </c:pt>
                <c:pt idx="65">
                  <c:v>12345.913300233882</c:v>
                </c:pt>
                <c:pt idx="66">
                  <c:v>12415.727641529575</c:v>
                </c:pt>
                <c:pt idx="67">
                  <c:v>12482.622147065471</c:v>
                </c:pt>
                <c:pt idx="68">
                  <c:v>12546.662300789283</c:v>
                </c:pt>
                <c:pt idx="69">
                  <c:v>12607.912135225128</c:v>
                </c:pt>
                <c:pt idx="70">
                  <c:v>12666.434263336871</c:v>
                </c:pt>
                <c:pt idx="71">
                  <c:v>12722.289909697531</c:v>
                </c:pt>
                <c:pt idx="72">
                  <c:v>12775.538940979795</c:v>
                </c:pt>
                <c:pt idx="73">
                  <c:v>12826.239895782051</c:v>
                </c:pt>
                <c:pt idx="74">
                  <c:v>12874.450013804828</c:v>
                </c:pt>
                <c:pt idx="75">
                  <c:v>12920.225264391229</c:v>
                </c:pt>
                <c:pt idx="76">
                  <c:v>12963.620374445345</c:v>
                </c:pt>
                <c:pt idx="77">
                  <c:v>13004.688855742079</c:v>
                </c:pt>
                <c:pt idx="78">
                  <c:v>13043.48303164153</c:v>
                </c:pt>
                <c:pt idx="79">
                  <c:v>13080.054063220907</c:v>
                </c:pt>
                <c:pt idx="80">
                  <c:v>13114.451974836515</c:v>
                </c:pt>
                <c:pt idx="81">
                  <c:v>13146.725679128109</c:v>
                </c:pt>
                <c:pt idx="82">
                  <c:v>13176.923001477831</c:v>
                </c:pt>
                <c:pt idx="83">
                  <c:v>13205.090703935486</c:v>
                </c:pt>
                <c:pt idx="84">
                  <c:v>13231.274508621636</c:v>
                </c:pt>
                <c:pt idx="85">
                  <c:v>13255.519120620022</c:v>
                </c:pt>
                <c:pt idx="86">
                  <c:v>13277.868250370135</c:v>
                </c:pt>
                <c:pt idx="87">
                  <c:v>13298.36463557091</c:v>
                </c:pt>
                <c:pt idx="88">
                  <c:v>13317.050062606291</c:v>
                </c:pt>
                <c:pt idx="89">
                  <c:v>13333.965387502611</c:v>
                </c:pt>
                <c:pt idx="90">
                  <c:v>13349.150556428513</c:v>
                </c:pt>
                <c:pt idx="91">
                  <c:v>13362.64462574667</c:v>
                </c:pt>
                <c:pt idx="92">
                  <c:v>13374.485781627644</c:v>
                </c:pt>
                <c:pt idx="93">
                  <c:v>13384.711359235052</c:v>
                </c:pt>
                <c:pt idx="94">
                  <c:v>13393.357861491326</c:v>
                </c:pt>
                <c:pt idx="95">
                  <c:v>13400.460977433311</c:v>
                </c:pt>
                <c:pt idx="96">
                  <c:v>13406.055600166521</c:v>
                </c:pt>
                <c:pt idx="97">
                  <c:v>13410.175844426753</c:v>
                </c:pt>
                <c:pt idx="98">
                  <c:v>13412.855063757652</c:v>
                </c:pt>
                <c:pt idx="99">
                  <c:v>13414.125867312599</c:v>
                </c:pt>
                <c:pt idx="100">
                  <c:v>13414.020136288664</c:v>
                </c:pt>
                <c:pt idx="101">
                  <c:v>13412.569040001474</c:v>
                </c:pt>
                <c:pt idx="102">
                  <c:v>13409.803051607771</c:v>
                </c:pt>
                <c:pt idx="103">
                  <c:v>13405.751963484179</c:v>
                </c:pt>
                <c:pt idx="104">
                  <c:v>13400.444902269124</c:v>
                </c:pt>
                <c:pt idx="105">
                  <c:v>13393.91034357532</c:v>
                </c:pt>
                <c:pt idx="106">
                  <c:v>13386.176126380244</c:v>
                </c:pt>
                <c:pt idx="107">
                  <c:v>13377.26946710128</c:v>
                </c:pt>
                <c:pt idx="108">
                  <c:v>13367.216973362483</c:v>
                </c:pt>
                <c:pt idx="109">
                  <c:v>13356.044657459828</c:v>
                </c:pt>
                <c:pt idx="110">
                  <c:v>13343.777949531132</c:v>
                </c:pt>
              </c:numCache>
            </c:numRef>
          </c:val>
        </c:ser>
        <c:ser>
          <c:idx val="8"/>
          <c:order val="8"/>
          <c:tx>
            <c:strRef>
              <c:f>Electricity!$A$143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Electricity!$B$134:$DH$134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Electricity!$B$143:$DH$143</c:f>
              <c:numCache>
                <c:formatCode>0.0</c:formatCode>
                <c:ptCount val="111"/>
                <c:pt idx="0">
                  <c:v>284.24599999999975</c:v>
                </c:pt>
                <c:pt idx="1">
                  <c:v>309.08329999999978</c:v>
                </c:pt>
                <c:pt idx="2">
                  <c:v>328.4425</c:v>
                </c:pt>
                <c:pt idx="3">
                  <c:v>350.42949999999979</c:v>
                </c:pt>
                <c:pt idx="4">
                  <c:v>378.25149999999979</c:v>
                </c:pt>
                <c:pt idx="5">
                  <c:v>409.92149999999958</c:v>
                </c:pt>
                <c:pt idx="6">
                  <c:v>432.05829999999975</c:v>
                </c:pt>
                <c:pt idx="7">
                  <c:v>458.55130000000003</c:v>
                </c:pt>
                <c:pt idx="8">
                  <c:v>489.14179999999999</c:v>
                </c:pt>
                <c:pt idx="9">
                  <c:v>526.56749999999943</c:v>
                </c:pt>
                <c:pt idx="10">
                  <c:v>554.74450000000002</c:v>
                </c:pt>
                <c:pt idx="11">
                  <c:v>574.55050000000006</c:v>
                </c:pt>
                <c:pt idx="12">
                  <c:v>592.18730000000005</c:v>
                </c:pt>
                <c:pt idx="13">
                  <c:v>624.09199999999998</c:v>
                </c:pt>
                <c:pt idx="14">
                  <c:v>657.72349999999994</c:v>
                </c:pt>
                <c:pt idx="15">
                  <c:v>689.56249999999955</c:v>
                </c:pt>
                <c:pt idx="16">
                  <c:v>738.70529999999997</c:v>
                </c:pt>
                <c:pt idx="17">
                  <c:v>797.9399999999996</c:v>
                </c:pt>
                <c:pt idx="18">
                  <c:v>824.45009999999957</c:v>
                </c:pt>
                <c:pt idx="19">
                  <c:v>869.79990000000043</c:v>
                </c:pt>
                <c:pt idx="20">
                  <c:v>892.81821025871659</c:v>
                </c:pt>
                <c:pt idx="21">
                  <c:v>925.54645327993569</c:v>
                </c:pt>
                <c:pt idx="22">
                  <c:v>958.44036903721508</c:v>
                </c:pt>
                <c:pt idx="23">
                  <c:v>991.49622125789051</c:v>
                </c:pt>
                <c:pt idx="24">
                  <c:v>1024.7103318274758</c:v>
                </c:pt>
                <c:pt idx="25">
                  <c:v>1058.0790800001237</c:v>
                </c:pt>
                <c:pt idx="26">
                  <c:v>1091.5989016190899</c:v>
                </c:pt>
                <c:pt idx="27">
                  <c:v>1125.266288346982</c:v>
                </c:pt>
                <c:pt idx="28">
                  <c:v>1159.077786905819</c:v>
                </c:pt>
                <c:pt idx="29">
                  <c:v>1193.0299983266677</c:v>
                </c:pt>
                <c:pt idx="30">
                  <c:v>1227.1195772087913</c:v>
                </c:pt>
                <c:pt idx="31">
                  <c:v>1261.34323098818</c:v>
                </c:pt>
                <c:pt idx="32">
                  <c:v>1295.6977192153618</c:v>
                </c:pt>
                <c:pt idx="33">
                  <c:v>1330.1798528423528</c:v>
                </c:pt>
                <c:pt idx="34">
                  <c:v>1364.7864935187079</c:v>
                </c:pt>
                <c:pt idx="35">
                  <c:v>1399.5145528964297</c:v>
                </c:pt>
                <c:pt idx="36">
                  <c:v>1434.3609919437811</c:v>
                </c:pt>
                <c:pt idx="37">
                  <c:v>1469.3228202677908</c:v>
                </c:pt>
                <c:pt idx="38">
                  <c:v>1504.3970954453812</c:v>
                </c:pt>
                <c:pt idx="39">
                  <c:v>1539.5809223630058</c:v>
                </c:pt>
                <c:pt idx="40">
                  <c:v>1574.8714525646978</c:v>
                </c:pt>
                <c:pt idx="41">
                  <c:v>1610.2658836084602</c:v>
                </c:pt>
                <c:pt idx="42">
                  <c:v>1645.7614584307801</c:v>
                </c:pt>
                <c:pt idx="43">
                  <c:v>1681.3554647193403</c:v>
                </c:pt>
                <c:pt idx="44">
                  <c:v>1717.0452342936976</c:v>
                </c:pt>
                <c:pt idx="45">
                  <c:v>1752.8281424938614</c:v>
                </c:pt>
                <c:pt idx="46">
                  <c:v>1788.701607576721</c:v>
                </c:pt>
                <c:pt idx="47">
                  <c:v>1824.6630901201506</c:v>
                </c:pt>
                <c:pt idx="48">
                  <c:v>1860.7100924348058</c:v>
                </c:pt>
                <c:pt idx="49">
                  <c:v>1896.8401579833601</c:v>
                </c:pt>
                <c:pt idx="50">
                  <c:v>1933.0508708072612</c:v>
                </c:pt>
                <c:pt idx="51">
                  <c:v>1969.339854960808</c:v>
                </c:pt>
                <c:pt idx="52">
                  <c:v>2005.7047739524837</c:v>
                </c:pt>
                <c:pt idx="53">
                  <c:v>2042.1433301934676</c:v>
                </c:pt>
                <c:pt idx="54">
                  <c:v>2078.6532644532381</c:v>
                </c:pt>
                <c:pt idx="55">
                  <c:v>2115.2323553221418</c:v>
                </c:pt>
                <c:pt idx="56">
                  <c:v>2151.8784186809471</c:v>
                </c:pt>
                <c:pt idx="57">
                  <c:v>2188.5893071771202</c:v>
                </c:pt>
                <c:pt idx="58">
                  <c:v>2225.3629097079343</c:v>
                </c:pt>
                <c:pt idx="59">
                  <c:v>2262.1971509102109</c:v>
                </c:pt>
                <c:pt idx="60">
                  <c:v>2299.0899906566137</c:v>
                </c:pt>
                <c:pt idx="61">
                  <c:v>2316.9685654699169</c:v>
                </c:pt>
                <c:pt idx="62">
                  <c:v>2334.5380433094551</c:v>
                </c:pt>
                <c:pt idx="63">
                  <c:v>2351.8019425828393</c:v>
                </c:pt>
                <c:pt idx="64">
                  <c:v>2368.7637422392063</c:v>
                </c:pt>
                <c:pt idx="65">
                  <c:v>2385.4268822065792</c:v>
                </c:pt>
                <c:pt idx="66">
                  <c:v>2401.79476382438</c:v>
                </c:pt>
                <c:pt idx="67">
                  <c:v>2417.8707502712155</c:v>
                </c:pt>
                <c:pt idx="68">
                  <c:v>2433.6581669879392</c:v>
                </c:pt>
                <c:pt idx="69">
                  <c:v>2449.1603020961261</c:v>
                </c:pt>
                <c:pt idx="70">
                  <c:v>2464.3804068118752</c:v>
                </c:pt>
                <c:pt idx="71">
                  <c:v>2479.3216958551402</c:v>
                </c:pt>
                <c:pt idx="72">
                  <c:v>2493.9873478545055</c:v>
                </c:pt>
                <c:pt idx="73">
                  <c:v>2508.3805057475461</c:v>
                </c:pt>
                <c:pt idx="74">
                  <c:v>2522.5042771768017</c:v>
                </c:pt>
                <c:pt idx="75">
                  <c:v>2536.3617348813686</c:v>
                </c:pt>
                <c:pt idx="76">
                  <c:v>2549.9559170841967</c:v>
                </c:pt>
                <c:pt idx="77">
                  <c:v>2563.2898278751518</c:v>
                </c:pt>
                <c:pt idx="78">
                  <c:v>2576.3664375898802</c:v>
                </c:pt>
                <c:pt idx="79">
                  <c:v>2589.188683184419</c:v>
                </c:pt>
                <c:pt idx="80">
                  <c:v>2601.7594686058155</c:v>
                </c:pt>
                <c:pt idx="81">
                  <c:v>2614.0816651585787</c:v>
                </c:pt>
                <c:pt idx="82">
                  <c:v>2626.1581118671452</c:v>
                </c:pt>
                <c:pt idx="83">
                  <c:v>2637.9916158343526</c:v>
                </c:pt>
                <c:pt idx="84">
                  <c:v>2649.5849525959516</c:v>
                </c:pt>
                <c:pt idx="85">
                  <c:v>2660.940866471286</c:v>
                </c:pt>
                <c:pt idx="86">
                  <c:v>2672.062070910004</c:v>
                </c:pt>
                <c:pt idx="87">
                  <c:v>2682.9512488350592</c:v>
                </c:pt>
                <c:pt idx="88">
                  <c:v>2693.6110529818843</c:v>
                </c:pt>
                <c:pt idx="89">
                  <c:v>2704.0441062338609</c:v>
                </c:pt>
                <c:pt idx="90">
                  <c:v>2714.2530019540777</c:v>
                </c:pt>
                <c:pt idx="91">
                  <c:v>2724.240304313455</c:v>
                </c:pt>
                <c:pt idx="92">
                  <c:v>2734.0085486152389</c:v>
                </c:pt>
                <c:pt idx="93">
                  <c:v>2743.5602416159604</c:v>
                </c:pt>
                <c:pt idx="94">
                  <c:v>2752.89786184282</c:v>
                </c:pt>
                <c:pt idx="95">
                  <c:v>2762.0238599075951</c:v>
                </c:pt>
                <c:pt idx="96">
                  <c:v>2770.940658817115</c:v>
                </c:pt>
                <c:pt idx="97">
                  <c:v>2779.6506542802872</c:v>
                </c:pt>
                <c:pt idx="98">
                  <c:v>2788.1562150117497</c:v>
                </c:pt>
                <c:pt idx="99">
                  <c:v>2796.4596830322002</c:v>
                </c:pt>
                <c:pt idx="100">
                  <c:v>2804.5633739653995</c:v>
                </c:pt>
                <c:pt idx="101">
                  <c:v>2812.4695773318922</c:v>
                </c:pt>
                <c:pt idx="102">
                  <c:v>2820.180556839528</c:v>
                </c:pt>
                <c:pt idx="103">
                  <c:v>2827.6985506707524</c:v>
                </c:pt>
                <c:pt idx="104">
                  <c:v>2835.0257717667537</c:v>
                </c:pt>
                <c:pt idx="105">
                  <c:v>2842.1644081084605</c:v>
                </c:pt>
                <c:pt idx="106">
                  <c:v>2849.1166229944592</c:v>
                </c:pt>
                <c:pt idx="107">
                  <c:v>2855.8845553158258</c:v>
                </c:pt>
                <c:pt idx="108">
                  <c:v>2862.4703198279867</c:v>
                </c:pt>
                <c:pt idx="109">
                  <c:v>2868.8760074194915</c:v>
                </c:pt>
                <c:pt idx="110">
                  <c:v>2875.1036853779106</c:v>
                </c:pt>
              </c:numCache>
            </c:numRef>
          </c:val>
        </c:ser>
        <c:ser>
          <c:idx val="9"/>
          <c:order val="9"/>
          <c:tx>
            <c:strRef>
              <c:f>Electricity!$A$144</c:f>
              <c:strCache>
                <c:ptCount val="1"/>
                <c:pt idx="0">
                  <c:v>Rest of Asia Pacific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Electricity!$B$134:$DH$134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Electricity!$B$144:$DH$144</c:f>
              <c:numCache>
                <c:formatCode>0.0</c:formatCode>
                <c:ptCount val="111"/>
                <c:pt idx="0">
                  <c:v>682.09732125226014</c:v>
                </c:pt>
                <c:pt idx="1">
                  <c:v>729.32031793058991</c:v>
                </c:pt>
                <c:pt idx="2">
                  <c:v>774.27220894752963</c:v>
                </c:pt>
                <c:pt idx="3">
                  <c:v>824.51096805898976</c:v>
                </c:pt>
                <c:pt idx="4">
                  <c:v>882.53365490633962</c:v>
                </c:pt>
                <c:pt idx="5">
                  <c:v>955.83103105513976</c:v>
                </c:pt>
                <c:pt idx="6">
                  <c:v>1024.3261301468997</c:v>
                </c:pt>
                <c:pt idx="7">
                  <c:v>1087.4758427030706</c:v>
                </c:pt>
                <c:pt idx="8">
                  <c:v>1113.7765069352511</c:v>
                </c:pt>
                <c:pt idx="9">
                  <c:v>1166.79110145142</c:v>
                </c:pt>
                <c:pt idx="10">
                  <c:v>1251.0126614243011</c:v>
                </c:pt>
                <c:pt idx="11">
                  <c:v>1325.3433688316691</c:v>
                </c:pt>
                <c:pt idx="12">
                  <c:v>1401.2054741830609</c:v>
                </c:pt>
                <c:pt idx="13">
                  <c:v>1467.4937995009705</c:v>
                </c:pt>
                <c:pt idx="14">
                  <c:v>1552.0601358761596</c:v>
                </c:pt>
                <c:pt idx="15">
                  <c:v>1624.2721703045099</c:v>
                </c:pt>
                <c:pt idx="16">
                  <c:v>1684.53215955571</c:v>
                </c:pt>
                <c:pt idx="17">
                  <c:v>1752.3863009595598</c:v>
                </c:pt>
                <c:pt idx="18">
                  <c:v>1790.0207506817508</c:v>
                </c:pt>
                <c:pt idx="19">
                  <c:v>1802.1321346513889</c:v>
                </c:pt>
                <c:pt idx="20">
                  <c:v>1930.2798725011087</c:v>
                </c:pt>
                <c:pt idx="21">
                  <c:v>1995.6635476720928</c:v>
                </c:pt>
                <c:pt idx="22">
                  <c:v>2061.6119448021527</c:v>
                </c:pt>
                <c:pt idx="23">
                  <c:v>2128.114490946492</c:v>
                </c:pt>
                <c:pt idx="24">
                  <c:v>2195.1607681470737</c:v>
                </c:pt>
                <c:pt idx="25">
                  <c:v>2262.740511390055</c:v>
                </c:pt>
                <c:pt idx="26">
                  <c:v>2330.8436065888222</c:v>
                </c:pt>
                <c:pt idx="27">
                  <c:v>2399.4600885918253</c:v>
                </c:pt>
                <c:pt idx="28">
                  <c:v>2468.5801392154222</c:v>
                </c:pt>
                <c:pt idx="29">
                  <c:v>2538.1940853009087</c:v>
                </c:pt>
                <c:pt idx="30">
                  <c:v>2608.292396795895</c:v>
                </c:pt>
                <c:pt idx="31">
                  <c:v>2678.8656848595392</c:v>
                </c:pt>
                <c:pt idx="32">
                  <c:v>2749.9046999912107</c:v>
                </c:pt>
                <c:pt idx="33">
                  <c:v>2821.4003301827024</c:v>
                </c:pt>
                <c:pt idx="34">
                  <c:v>2893.3435990931971</c:v>
                </c:pt>
                <c:pt idx="35">
                  <c:v>2965.7256642472535</c:v>
                </c:pt>
                <c:pt idx="36">
                  <c:v>3038.5378152550202</c:v>
                </c:pt>
                <c:pt idx="37">
                  <c:v>3111.7714720548115</c:v>
                </c:pt>
                <c:pt idx="38">
                  <c:v>3185.41818317765</c:v>
                </c:pt>
                <c:pt idx="39">
                  <c:v>3259.4696240332855</c:v>
                </c:pt>
                <c:pt idx="40">
                  <c:v>3333.9175952179075</c:v>
                </c:pt>
                <c:pt idx="41">
                  <c:v>3408.7540208427445</c:v>
                </c:pt>
                <c:pt idx="42">
                  <c:v>3483.9709468838328</c:v>
                </c:pt>
                <c:pt idx="43">
                  <c:v>3559.5605395521725</c:v>
                </c:pt>
                <c:pt idx="44">
                  <c:v>3635.5150836845805</c:v>
                </c:pt>
                <c:pt idx="45">
                  <c:v>3711.8269811544087</c:v>
                </c:pt>
                <c:pt idx="46">
                  <c:v>3788.4887493024135</c:v>
                </c:pt>
                <c:pt idx="47">
                  <c:v>3865.4930193872392</c:v>
                </c:pt>
                <c:pt idx="48">
                  <c:v>3942.8325350552245</c:v>
                </c:pt>
                <c:pt idx="49">
                  <c:v>4020.5001508296568</c:v>
                </c:pt>
                <c:pt idx="50">
                  <c:v>4098.4888306187368</c:v>
                </c:pt>
                <c:pt idx="51">
                  <c:v>4176.7916462425492</c:v>
                </c:pt>
                <c:pt idx="52">
                  <c:v>4255.4017759783264</c:v>
                </c:pt>
                <c:pt idx="53">
                  <c:v>4334.3125031241916</c:v>
                </c:pt>
                <c:pt idx="54">
                  <c:v>4413.5172145809092</c:v>
                </c:pt>
                <c:pt idx="55">
                  <c:v>4493.0093994514455</c:v>
                </c:pt>
                <c:pt idx="56">
                  <c:v>4572.782647658335</c:v>
                </c:pt>
                <c:pt idx="57">
                  <c:v>4652.8306485782641</c:v>
                </c:pt>
                <c:pt idx="58">
                  <c:v>4733.1471896941039</c:v>
                </c:pt>
                <c:pt idx="59">
                  <c:v>4813.7261552637592</c:v>
                </c:pt>
                <c:pt idx="60">
                  <c:v>4894.5615250059382</c:v>
                </c:pt>
                <c:pt idx="61">
                  <c:v>4930.3088295491416</c:v>
                </c:pt>
                <c:pt idx="62">
                  <c:v>4965.5471350134212</c:v>
                </c:pt>
                <c:pt idx="63">
                  <c:v>5000.2820044380514</c:v>
                </c:pt>
                <c:pt idx="64">
                  <c:v>5034.5189405013607</c:v>
                </c:pt>
                <c:pt idx="65">
                  <c:v>5068.2633861717704</c:v>
                </c:pt>
                <c:pt idx="66">
                  <c:v>5101.5207253516355</c:v>
                </c:pt>
                <c:pt idx="67">
                  <c:v>5134.2962835142944</c:v>
                </c:pt>
                <c:pt idx="68">
                  <c:v>5166.5953283343215</c:v>
                </c:pt>
                <c:pt idx="69">
                  <c:v>5198.4230703108415</c:v>
                </c:pt>
                <c:pt idx="70">
                  <c:v>5229.7846633843801</c:v>
                </c:pt>
                <c:pt idx="71">
                  <c:v>5260.6852055468853</c:v>
                </c:pt>
                <c:pt idx="72">
                  <c:v>5291.129739445415</c:v>
                </c:pt>
                <c:pt idx="73">
                  <c:v>5321.1232529791241</c:v>
                </c:pt>
                <c:pt idx="74">
                  <c:v>5350.6706798900304</c:v>
                </c:pt>
                <c:pt idx="75">
                  <c:v>5379.7769003473695</c:v>
                </c:pt>
                <c:pt idx="76">
                  <c:v>5408.4467415256131</c:v>
                </c:pt>
                <c:pt idx="77">
                  <c:v>5436.6849781764404</c:v>
                </c:pt>
                <c:pt idx="78">
                  <c:v>5464.4963331943618</c:v>
                </c:pt>
                <c:pt idx="79">
                  <c:v>5491.8854781765194</c:v>
                </c:pt>
                <c:pt idx="80">
                  <c:v>5518.8570339762045</c:v>
                </c:pt>
                <c:pt idx="81">
                  <c:v>5545.4155712507199</c:v>
                </c:pt>
                <c:pt idx="82">
                  <c:v>5571.5656110030823</c:v>
                </c:pt>
                <c:pt idx="83">
                  <c:v>5597.3116251181054</c:v>
                </c:pt>
                <c:pt idx="84">
                  <c:v>5622.6580368927043</c:v>
                </c:pt>
                <c:pt idx="85">
                  <c:v>5647.6092215603767</c:v>
                </c:pt>
                <c:pt idx="86">
                  <c:v>5672.1695068101944</c:v>
                </c:pt>
                <c:pt idx="87">
                  <c:v>5696.3431733001626</c:v>
                </c:pt>
                <c:pt idx="88">
                  <c:v>5720.1344551650818</c:v>
                </c:pt>
                <c:pt idx="89">
                  <c:v>5743.5475405189081</c:v>
                </c:pt>
                <c:pt idx="90">
                  <c:v>5766.5865719517833</c:v>
                </c:pt>
                <c:pt idx="91">
                  <c:v>5789.2556470217114</c:v>
                </c:pt>
                <c:pt idx="92">
                  <c:v>5811.5588187409112</c:v>
                </c:pt>
                <c:pt idx="93">
                  <c:v>5833.5000960570342</c:v>
                </c:pt>
                <c:pt idx="94">
                  <c:v>5855.0834443290505</c:v>
                </c:pt>
                <c:pt idx="95">
                  <c:v>5876.312785798249</c:v>
                </c:pt>
                <c:pt idx="96">
                  <c:v>5897.1920000539703</c:v>
                </c:pt>
                <c:pt idx="97">
                  <c:v>5917.7249244944232</c:v>
                </c:pt>
                <c:pt idx="98">
                  <c:v>5937.915354782629</c:v>
                </c:pt>
                <c:pt idx="99">
                  <c:v>5957.7670452972898</c:v>
                </c:pt>
                <c:pt idx="100">
                  <c:v>5977.2837095789773</c:v>
                </c:pt>
                <c:pt idx="101">
                  <c:v>5996.4690207713966</c:v>
                </c:pt>
                <c:pt idx="102">
                  <c:v>6015.3266120580311</c:v>
                </c:pt>
                <c:pt idx="103">
                  <c:v>6033.8600770939865</c:v>
                </c:pt>
                <c:pt idx="104">
                  <c:v>6052.0729704332516</c:v>
                </c:pt>
                <c:pt idx="105">
                  <c:v>6069.9688079513835</c:v>
                </c:pt>
                <c:pt idx="106">
                  <c:v>6087.551067263581</c:v>
                </c:pt>
                <c:pt idx="107">
                  <c:v>6104.8231881383263</c:v>
                </c:pt>
                <c:pt idx="108">
                  <c:v>6121.7885729065401</c:v>
                </c:pt>
                <c:pt idx="109">
                  <c:v>6138.4505868664064</c:v>
                </c:pt>
                <c:pt idx="110">
                  <c:v>6154.8125586837086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445312"/>
        <c:axId val="110446848"/>
      </c:areaChart>
      <c:catAx>
        <c:axId val="11044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6000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04468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04468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/>
                  <a:t>TWh</a:t>
                </a:r>
              </a:p>
            </c:rich>
          </c:tx>
          <c:layout>
            <c:manualLayout>
              <c:xMode val="edge"/>
              <c:yMode val="edge"/>
              <c:x val="2.7557626725230776E-2"/>
              <c:y val="0.49654989976647274"/>
            </c:manualLayout>
          </c:layout>
          <c:overlay val="0"/>
          <c:spPr>
            <a:noFill/>
            <a:ln w="25400">
              <a:noFill/>
            </a:ln>
          </c:spPr>
        </c:title>
        <c:numFmt formatCode="_-* #,##0\ _€_-;\-* #,##0\ _€_-;_-* &quot;-&quot;??\ _€_-;_-@_-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0445312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313175138821965"/>
          <c:y val="0.23592094295300001"/>
          <c:w val="0.20647508347171198"/>
          <c:h val="0.5098934286757466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Coal</a:t>
            </a:r>
            <a:r>
              <a:rPr lang="en-US" baseline="0"/>
              <a:t> Fired</a:t>
            </a:r>
            <a:r>
              <a:rPr lang="en-US"/>
              <a:t> Electricity Generation 
in the World</a:t>
            </a:r>
          </a:p>
        </c:rich>
      </c:tx>
      <c:layout>
        <c:manualLayout>
          <c:xMode val="edge"/>
          <c:yMode val="edge"/>
          <c:x val="0.18779375582747684"/>
          <c:y val="3.12050695896274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91739674593825"/>
          <c:y val="0.29563492063492081"/>
          <c:w val="0.60200250312891124"/>
          <c:h val="0.51587301587301593"/>
        </c:manualLayout>
      </c:layout>
      <c:areaChart>
        <c:grouping val="stacked"/>
        <c:varyColors val="0"/>
        <c:ser>
          <c:idx val="0"/>
          <c:order val="0"/>
          <c:tx>
            <c:strRef>
              <c:f>Electricity!$A$1066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Electricity!$B$1065:$DH$1065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Electricity!$B$1066:$DH$1066</c:f>
              <c:numCache>
                <c:formatCode>0.0</c:formatCode>
                <c:ptCount val="111"/>
                <c:pt idx="0">
                  <c:v>1598.3416181224345</c:v>
                </c:pt>
                <c:pt idx="1">
                  <c:v>1573.678115092287</c:v>
                </c:pt>
                <c:pt idx="2">
                  <c:v>1590.1226090657269</c:v>
                </c:pt>
                <c:pt idx="3">
                  <c:v>1642.5779309626519</c:v>
                </c:pt>
                <c:pt idx="4">
                  <c:v>1668.3168777994313</c:v>
                </c:pt>
                <c:pt idx="5">
                  <c:v>1657.8237458091414</c:v>
                </c:pt>
                <c:pt idx="6">
                  <c:v>1678.3379001653507</c:v>
                </c:pt>
                <c:pt idx="7">
                  <c:v>1767.7908886581224</c:v>
                </c:pt>
                <c:pt idx="8">
                  <c:v>1874.6455240159046</c:v>
                </c:pt>
                <c:pt idx="9">
                  <c:v>1860.6881600917091</c:v>
                </c:pt>
                <c:pt idx="10">
                  <c:v>1976.3792173964914</c:v>
                </c:pt>
                <c:pt idx="11">
                  <c:v>1940.4087695650612</c:v>
                </c:pt>
                <c:pt idx="12">
                  <c:v>1968.1236935495176</c:v>
                </c:pt>
                <c:pt idx="13">
                  <c:v>1971.6948114048998</c:v>
                </c:pt>
                <c:pt idx="14">
                  <c:v>1995.1573992760946</c:v>
                </c:pt>
                <c:pt idx="15">
                  <c:v>2039.5871055938528</c:v>
                </c:pt>
                <c:pt idx="16">
                  <c:v>1972.7890440427182</c:v>
                </c:pt>
                <c:pt idx="17">
                  <c:v>2048.5689774081056</c:v>
                </c:pt>
                <c:pt idx="18">
                  <c:v>1904.6739193458448</c:v>
                </c:pt>
                <c:pt idx="19">
                  <c:v>1680.0288609881013</c:v>
                </c:pt>
                <c:pt idx="20">
                  <c:v>1862.4743551818151</c:v>
                </c:pt>
                <c:pt idx="21">
                  <c:v>1859.7968163440073</c:v>
                </c:pt>
                <c:pt idx="22">
                  <c:v>1856.6059491218193</c:v>
                </c:pt>
                <c:pt idx="23">
                  <c:v>1852.3259642552653</c:v>
                </c:pt>
                <c:pt idx="24">
                  <c:v>1847.2168223886431</c:v>
                </c:pt>
                <c:pt idx="25">
                  <c:v>1841.377913371683</c:v>
                </c:pt>
                <c:pt idx="26">
                  <c:v>1835.0408194645679</c:v>
                </c:pt>
                <c:pt idx="27">
                  <c:v>1828.6415039652543</c:v>
                </c:pt>
                <c:pt idx="28">
                  <c:v>1822.3368619678281</c:v>
                </c:pt>
                <c:pt idx="29">
                  <c:v>1807.2844959634178</c:v>
                </c:pt>
                <c:pt idx="30">
                  <c:v>1783.466712435508</c:v>
                </c:pt>
                <c:pt idx="31">
                  <c:v>1734.287577559656</c:v>
                </c:pt>
                <c:pt idx="32">
                  <c:v>1678.0394305299019</c:v>
                </c:pt>
                <c:pt idx="33">
                  <c:v>1614.7877210460317</c:v>
                </c:pt>
                <c:pt idx="34">
                  <c:v>1537.60048746302</c:v>
                </c:pt>
                <c:pt idx="35">
                  <c:v>1454.885911857546</c:v>
                </c:pt>
                <c:pt idx="36">
                  <c:v>1359.7439776978158</c:v>
                </c:pt>
                <c:pt idx="37">
                  <c:v>1264.8635567615656</c:v>
                </c:pt>
                <c:pt idx="38">
                  <c:v>1170.3736989293634</c:v>
                </c:pt>
                <c:pt idx="39">
                  <c:v>1076.407796916948</c:v>
                </c:pt>
                <c:pt idx="40">
                  <c:v>982.56788471810432</c:v>
                </c:pt>
                <c:pt idx="41">
                  <c:v>889.10746498876256</c:v>
                </c:pt>
                <c:pt idx="42">
                  <c:v>796.0539201751958</c:v>
                </c:pt>
                <c:pt idx="43">
                  <c:v>703.43142608455707</c:v>
                </c:pt>
                <c:pt idx="44">
                  <c:v>611.26108573825081</c:v>
                </c:pt>
                <c:pt idx="45">
                  <c:v>519.56104538787076</c:v>
                </c:pt>
                <c:pt idx="46">
                  <c:v>428.34662477683031</c:v>
                </c:pt>
                <c:pt idx="47">
                  <c:v>337.63053561744425</c:v>
                </c:pt>
                <c:pt idx="48">
                  <c:v>247.42296394195273</c:v>
                </c:pt>
                <c:pt idx="49">
                  <c:v>157.73144253755947</c:v>
                </c:pt>
                <c:pt idx="50">
                  <c:v>68.560877305094337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1"/>
          <c:order val="1"/>
          <c:tx>
            <c:strRef>
              <c:f>Electricity!$A$1067</c:f>
              <c:strCache>
                <c:ptCount val="1"/>
                <c:pt idx="0">
                  <c:v>European Union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Electricity!$B$1065:$DH$1065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Electricity!$B$1067:$DH$1067</c:f>
              <c:numCache>
                <c:formatCode>0.0</c:formatCode>
                <c:ptCount val="111"/>
                <c:pt idx="0">
                  <c:v>904.65800333754305</c:v>
                </c:pt>
                <c:pt idx="1">
                  <c:v>892.85284933290416</c:v>
                </c:pt>
                <c:pt idx="2">
                  <c:v>831.60033215708199</c:v>
                </c:pt>
                <c:pt idx="3">
                  <c:v>768.42261322669924</c:v>
                </c:pt>
                <c:pt idx="4">
                  <c:v>774.37642702885387</c:v>
                </c:pt>
                <c:pt idx="5">
                  <c:v>797.11494673925654</c:v>
                </c:pt>
                <c:pt idx="6">
                  <c:v>816.33136858871944</c:v>
                </c:pt>
                <c:pt idx="7">
                  <c:v>772.06168737207202</c:v>
                </c:pt>
                <c:pt idx="8">
                  <c:v>796.92085104171929</c:v>
                </c:pt>
                <c:pt idx="9">
                  <c:v>782.4245799444675</c:v>
                </c:pt>
                <c:pt idx="10">
                  <c:v>810.09203944491298</c:v>
                </c:pt>
                <c:pt idx="11">
                  <c:v>810.75857820350154</c:v>
                </c:pt>
                <c:pt idx="12">
                  <c:v>843.84933246834385</c:v>
                </c:pt>
                <c:pt idx="13">
                  <c:v>892.9192446808454</c:v>
                </c:pt>
                <c:pt idx="14">
                  <c:v>892.05497018919561</c:v>
                </c:pt>
                <c:pt idx="15">
                  <c:v>889.25859937308371</c:v>
                </c:pt>
                <c:pt idx="16">
                  <c:v>890.43850424785717</c:v>
                </c:pt>
                <c:pt idx="17">
                  <c:v>901.8870700755615</c:v>
                </c:pt>
                <c:pt idx="18">
                  <c:v>827.83871664884668</c:v>
                </c:pt>
                <c:pt idx="19">
                  <c:v>652.94299885518126</c:v>
                </c:pt>
                <c:pt idx="20">
                  <c:v>809.06717732725917</c:v>
                </c:pt>
                <c:pt idx="21">
                  <c:v>792.39981313758301</c:v>
                </c:pt>
                <c:pt idx="22">
                  <c:v>763.68880963246852</c:v>
                </c:pt>
                <c:pt idx="23">
                  <c:v>744.99587096177481</c:v>
                </c:pt>
                <c:pt idx="24">
                  <c:v>714.10415004187803</c:v>
                </c:pt>
                <c:pt idx="25">
                  <c:v>693.56803331431252</c:v>
                </c:pt>
                <c:pt idx="26">
                  <c:v>672.3547808674831</c:v>
                </c:pt>
                <c:pt idx="27">
                  <c:v>650.80679622731668</c:v>
                </c:pt>
                <c:pt idx="28">
                  <c:v>597.46781694577396</c:v>
                </c:pt>
                <c:pt idx="29">
                  <c:v>543.6618970613946</c:v>
                </c:pt>
                <c:pt idx="30">
                  <c:v>478.94360315576085</c:v>
                </c:pt>
                <c:pt idx="31">
                  <c:v>414.04892825729115</c:v>
                </c:pt>
                <c:pt idx="32">
                  <c:v>349.0022436986917</c:v>
                </c:pt>
                <c:pt idx="33">
                  <c:v>283.9687859844214</c:v>
                </c:pt>
                <c:pt idx="34">
                  <c:v>219.562510943814</c:v>
                </c:pt>
                <c:pt idx="35">
                  <c:v>159.84574596160058</c:v>
                </c:pt>
                <c:pt idx="36">
                  <c:v>100.25243293855678</c:v>
                </c:pt>
                <c:pt idx="37">
                  <c:v>42.044629930235715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2"/>
          <c:order val="2"/>
          <c:tx>
            <c:strRef>
              <c:f>Electricity!$A$1068</c:f>
              <c:strCache>
                <c:ptCount val="1"/>
                <c:pt idx="0">
                  <c:v>Other Europe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Electricity!$B$1065:$DH$1065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Electricity!$B$1068:$DH$1068</c:f>
              <c:numCache>
                <c:formatCode>0.0</c:formatCode>
                <c:ptCount val="111"/>
                <c:pt idx="0">
                  <c:v>387.33120022301966</c:v>
                </c:pt>
                <c:pt idx="1">
                  <c:v>340.94540180064917</c:v>
                </c:pt>
                <c:pt idx="2">
                  <c:v>262.6348248150984</c:v>
                </c:pt>
                <c:pt idx="3">
                  <c:v>160.91818985824241</c:v>
                </c:pt>
                <c:pt idx="4">
                  <c:v>71.168773688735484</c:v>
                </c:pt>
                <c:pt idx="5">
                  <c:v>31.315352632478934</c:v>
                </c:pt>
                <c:pt idx="6">
                  <c:v>39.11327027407188</c:v>
                </c:pt>
                <c:pt idx="7">
                  <c:v>16.596991413135754</c:v>
                </c:pt>
                <c:pt idx="8">
                  <c:v>9.6010265587613048</c:v>
                </c:pt>
                <c:pt idx="9">
                  <c:v>46.354230343392103</c:v>
                </c:pt>
                <c:pt idx="10">
                  <c:v>89.416708461422331</c:v>
                </c:pt>
                <c:pt idx="11">
                  <c:v>115.43843088003717</c:v>
                </c:pt>
                <c:pt idx="12">
                  <c:v>145.45487522578537</c:v>
                </c:pt>
                <c:pt idx="13">
                  <c:v>287.53102209353705</c:v>
                </c:pt>
                <c:pt idx="14">
                  <c:v>239.96174900656769</c:v>
                </c:pt>
                <c:pt idx="15">
                  <c:v>239.5665995814368</c:v>
                </c:pt>
                <c:pt idx="16">
                  <c:v>260.65158510961572</c:v>
                </c:pt>
                <c:pt idx="17">
                  <c:v>304.14182738870704</c:v>
                </c:pt>
                <c:pt idx="18">
                  <c:v>329.09958434116635</c:v>
                </c:pt>
                <c:pt idx="19">
                  <c:v>245.53714526684664</c:v>
                </c:pt>
                <c:pt idx="20">
                  <c:v>322.85858974690115</c:v>
                </c:pt>
                <c:pt idx="21">
                  <c:v>324.63882073391471</c:v>
                </c:pt>
                <c:pt idx="22">
                  <c:v>332.07327400821163</c:v>
                </c:pt>
                <c:pt idx="23">
                  <c:v>339.16402978984388</c:v>
                </c:pt>
                <c:pt idx="24">
                  <c:v>345.56401073711396</c:v>
                </c:pt>
                <c:pt idx="25">
                  <c:v>336.94661343439645</c:v>
                </c:pt>
                <c:pt idx="26">
                  <c:v>328.68197338093404</c:v>
                </c:pt>
                <c:pt idx="27">
                  <c:v>320.30396086708089</c:v>
                </c:pt>
                <c:pt idx="28">
                  <c:v>309.72314252542429</c:v>
                </c:pt>
                <c:pt idx="29">
                  <c:v>287.23457402792963</c:v>
                </c:pt>
                <c:pt idx="30">
                  <c:v>264.36589139889441</c:v>
                </c:pt>
                <c:pt idx="31">
                  <c:v>241.39509982336961</c:v>
                </c:pt>
                <c:pt idx="32">
                  <c:v>218.40268013929608</c:v>
                </c:pt>
                <c:pt idx="33">
                  <c:v>195.40674334532048</c:v>
                </c:pt>
                <c:pt idx="34">
                  <c:v>172.41769221029097</c:v>
                </c:pt>
                <c:pt idx="35">
                  <c:v>163.47645648061791</c:v>
                </c:pt>
                <c:pt idx="36">
                  <c:v>154.59446297940679</c:v>
                </c:pt>
                <c:pt idx="37">
                  <c:v>145.79856139168305</c:v>
                </c:pt>
                <c:pt idx="38">
                  <c:v>141.00703592903233</c:v>
                </c:pt>
                <c:pt idx="39">
                  <c:v>136.47435205288423</c:v>
                </c:pt>
                <c:pt idx="40">
                  <c:v>132.14234411966081</c:v>
                </c:pt>
                <c:pt idx="41">
                  <c:v>128.04354298478665</c:v>
                </c:pt>
                <c:pt idx="42">
                  <c:v>124.17884990320748</c:v>
                </c:pt>
                <c:pt idx="43">
                  <c:v>120.54711821685838</c:v>
                </c:pt>
                <c:pt idx="44">
                  <c:v>117.1453262756753</c:v>
                </c:pt>
                <c:pt idx="45">
                  <c:v>113.9687389287555</c:v>
                </c:pt>
                <c:pt idx="46">
                  <c:v>111.01105817057828</c:v>
                </c:pt>
                <c:pt idx="47">
                  <c:v>108.26456349577249</c:v>
                </c:pt>
                <c:pt idx="48">
                  <c:v>105.72024248601303</c:v>
                </c:pt>
                <c:pt idx="49">
                  <c:v>103.36765788296157</c:v>
                </c:pt>
                <c:pt idx="50">
                  <c:v>101.1951605137927</c:v>
                </c:pt>
                <c:pt idx="51">
                  <c:v>96.285371038016379</c:v>
                </c:pt>
                <c:pt idx="52">
                  <c:v>90.829504161538111</c:v>
                </c:pt>
                <c:pt idx="53">
                  <c:v>85.653227394784395</c:v>
                </c:pt>
                <c:pt idx="54">
                  <c:v>80.321483888532271</c:v>
                </c:pt>
                <c:pt idx="55">
                  <c:v>74.818277176704328</c:v>
                </c:pt>
                <c:pt idx="56">
                  <c:v>69.127025104294688</c:v>
                </c:pt>
                <c:pt idx="57">
                  <c:v>63.230523284534371</c:v>
                </c:pt>
                <c:pt idx="58">
                  <c:v>57.11109440811159</c:v>
                </c:pt>
                <c:pt idx="59">
                  <c:v>50.750640648876576</c:v>
                </c:pt>
                <c:pt idx="60">
                  <c:v>48.273373571831598</c:v>
                </c:pt>
                <c:pt idx="61">
                  <c:v>35.137303077576917</c:v>
                </c:pt>
                <c:pt idx="62">
                  <c:v>21.578578629536196</c:v>
                </c:pt>
                <c:pt idx="63">
                  <c:v>7.6448749694030731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3"/>
          <c:order val="3"/>
          <c:tx>
            <c:strRef>
              <c:f>Electricity!$A$1069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Electricity!$B$1065:$DH$1065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Electricity!$B$1069:$DH$1069</c:f>
              <c:numCache>
                <c:formatCode>0.0</c:formatCode>
                <c:ptCount val="111"/>
                <c:pt idx="0">
                  <c:v>98.202316474251518</c:v>
                </c:pt>
                <c:pt idx="1">
                  <c:v>125.25270879561145</c:v>
                </c:pt>
                <c:pt idx="2">
                  <c:v>148.2165852251961</c:v>
                </c:pt>
                <c:pt idx="3">
                  <c:v>146.13895510142518</c:v>
                </c:pt>
                <c:pt idx="4">
                  <c:v>256.18421030611415</c:v>
                </c:pt>
                <c:pt idx="5">
                  <c:v>268.27634883230223</c:v>
                </c:pt>
                <c:pt idx="6">
                  <c:v>270.08368583675048</c:v>
                </c:pt>
                <c:pt idx="7">
                  <c:v>292.61464707153351</c:v>
                </c:pt>
                <c:pt idx="8">
                  <c:v>296.98359986683244</c:v>
                </c:pt>
                <c:pt idx="9">
                  <c:v>313.74435626181833</c:v>
                </c:pt>
                <c:pt idx="10">
                  <c:v>320.6026102084387</c:v>
                </c:pt>
                <c:pt idx="11">
                  <c:v>298.85310469172316</c:v>
                </c:pt>
                <c:pt idx="12">
                  <c:v>309.69986140474754</c:v>
                </c:pt>
                <c:pt idx="13">
                  <c:v>314.12558381656862</c:v>
                </c:pt>
                <c:pt idx="14">
                  <c:v>338.14259516240031</c:v>
                </c:pt>
                <c:pt idx="15">
                  <c:v>371.51562073740371</c:v>
                </c:pt>
                <c:pt idx="16">
                  <c:v>331.36933062019796</c:v>
                </c:pt>
                <c:pt idx="17">
                  <c:v>327.02069115710611</c:v>
                </c:pt>
                <c:pt idx="18">
                  <c:v>311.09166136345902</c:v>
                </c:pt>
                <c:pt idx="19">
                  <c:v>237.38660617521018</c:v>
                </c:pt>
                <c:pt idx="20">
                  <c:v>300.99789945385965</c:v>
                </c:pt>
                <c:pt idx="21">
                  <c:v>302.17440088279488</c:v>
                </c:pt>
                <c:pt idx="22">
                  <c:v>303.37269529852631</c:v>
                </c:pt>
                <c:pt idx="23">
                  <c:v>299.09332271965894</c:v>
                </c:pt>
                <c:pt idx="24">
                  <c:v>290.65117741836883</c:v>
                </c:pt>
                <c:pt idx="25">
                  <c:v>291.45050726404759</c:v>
                </c:pt>
                <c:pt idx="26">
                  <c:v>292.29073265366264</c:v>
                </c:pt>
                <c:pt idx="27">
                  <c:v>284.08468768268358</c:v>
                </c:pt>
                <c:pt idx="28">
                  <c:v>279.3342918414736</c:v>
                </c:pt>
                <c:pt idx="29">
                  <c:v>274.12030052929435</c:v>
                </c:pt>
                <c:pt idx="30">
                  <c:v>265.26565075580135</c:v>
                </c:pt>
                <c:pt idx="31">
                  <c:v>256.26918800379008</c:v>
                </c:pt>
                <c:pt idx="32">
                  <c:v>247.23663047075812</c:v>
                </c:pt>
                <c:pt idx="33">
                  <c:v>238.15255036616438</c:v>
                </c:pt>
                <c:pt idx="34">
                  <c:v>229.05695183254321</c:v>
                </c:pt>
                <c:pt idx="35">
                  <c:v>219.95260276304145</c:v>
                </c:pt>
                <c:pt idx="36">
                  <c:v>210.82557971585118</c:v>
                </c:pt>
                <c:pt idx="37">
                  <c:v>201.57041684051194</c:v>
                </c:pt>
                <c:pt idx="38">
                  <c:v>192.30865992490828</c:v>
                </c:pt>
                <c:pt idx="39">
                  <c:v>183.41031478303842</c:v>
                </c:pt>
                <c:pt idx="40">
                  <c:v>174.36645891898655</c:v>
                </c:pt>
                <c:pt idx="41">
                  <c:v>165.37441972329034</c:v>
                </c:pt>
                <c:pt idx="42">
                  <c:v>156.44270615130176</c:v>
                </c:pt>
                <c:pt idx="43">
                  <c:v>147.57816700346723</c:v>
                </c:pt>
                <c:pt idx="44">
                  <c:v>138.78616223986614</c:v>
                </c:pt>
                <c:pt idx="45">
                  <c:v>130.07071693343926</c:v>
                </c:pt>
                <c:pt idx="46">
                  <c:v>121.43467124027889</c:v>
                </c:pt>
                <c:pt idx="47">
                  <c:v>112.87985617139248</c:v>
                </c:pt>
                <c:pt idx="48">
                  <c:v>104.40720842686187</c:v>
                </c:pt>
                <c:pt idx="49">
                  <c:v>96.016795738095084</c:v>
                </c:pt>
                <c:pt idx="50">
                  <c:v>87.707894531872796</c:v>
                </c:pt>
                <c:pt idx="51">
                  <c:v>74.376021036202019</c:v>
                </c:pt>
                <c:pt idx="52">
                  <c:v>61.208831865430284</c:v>
                </c:pt>
                <c:pt idx="53">
                  <c:v>48.242152949789386</c:v>
                </c:pt>
                <c:pt idx="54">
                  <c:v>35.507372760403541</c:v>
                </c:pt>
                <c:pt idx="55">
                  <c:v>23.030651968564939</c:v>
                </c:pt>
                <c:pt idx="56">
                  <c:v>10.833316832338149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4"/>
          <c:order val="4"/>
          <c:tx>
            <c:strRef>
              <c:f>Electricity!$A$1070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Electricity!$B$1065:$DH$1065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Electricity!$B$1070:$DH$1070</c:f>
              <c:numCache>
                <c:formatCode>0.0</c:formatCode>
                <c:ptCount val="111"/>
                <c:pt idx="0">
                  <c:v>27.998183456097067</c:v>
                </c:pt>
                <c:pt idx="1">
                  <c:v>20.324673090882939</c:v>
                </c:pt>
                <c:pt idx="2">
                  <c:v>25.326381798183903</c:v>
                </c:pt>
                <c:pt idx="3">
                  <c:v>17.540341024346304</c:v>
                </c:pt>
                <c:pt idx="4">
                  <c:v>15.521518562716048</c:v>
                </c:pt>
                <c:pt idx="5">
                  <c:v>19.162618274780613</c:v>
                </c:pt>
                <c:pt idx="6">
                  <c:v>22.738010313910834</c:v>
                </c:pt>
                <c:pt idx="7">
                  <c:v>26.44463297320624</c:v>
                </c:pt>
                <c:pt idx="8">
                  <c:v>39.835496200134315</c:v>
                </c:pt>
                <c:pt idx="9">
                  <c:v>51.032659670666355</c:v>
                </c:pt>
                <c:pt idx="10">
                  <c:v>49.851808107961439</c:v>
                </c:pt>
                <c:pt idx="11">
                  <c:v>53.990260571736229</c:v>
                </c:pt>
                <c:pt idx="12">
                  <c:v>47.163692533438002</c:v>
                </c:pt>
                <c:pt idx="13">
                  <c:v>58.35527528771982</c:v>
                </c:pt>
                <c:pt idx="14">
                  <c:v>77.824449885134612</c:v>
                </c:pt>
                <c:pt idx="15">
                  <c:v>66.558373400548078</c:v>
                </c:pt>
                <c:pt idx="16">
                  <c:v>66.141035553810184</c:v>
                </c:pt>
                <c:pt idx="17">
                  <c:v>83.086395267440778</c:v>
                </c:pt>
                <c:pt idx="18">
                  <c:v>94.776039894979789</c:v>
                </c:pt>
                <c:pt idx="19">
                  <c:v>77.829014849350173</c:v>
                </c:pt>
                <c:pt idx="20">
                  <c:v>98.254643258893765</c:v>
                </c:pt>
                <c:pt idx="21">
                  <c:v>102.42473375316271</c:v>
                </c:pt>
                <c:pt idx="22">
                  <c:v>106.44992943768543</c:v>
                </c:pt>
                <c:pt idx="23">
                  <c:v>110.20835643847018</c:v>
                </c:pt>
                <c:pt idx="24">
                  <c:v>113.73807438370136</c:v>
                </c:pt>
                <c:pt idx="25">
                  <c:v>117.06658590594293</c:v>
                </c:pt>
                <c:pt idx="26">
                  <c:v>120.2321549431349</c:v>
                </c:pt>
                <c:pt idx="27">
                  <c:v>113.3429119518409</c:v>
                </c:pt>
                <c:pt idx="28">
                  <c:v>106.54954548995882</c:v>
                </c:pt>
                <c:pt idx="29">
                  <c:v>99.615081859108386</c:v>
                </c:pt>
                <c:pt idx="30">
                  <c:v>92.549557579815215</c:v>
                </c:pt>
                <c:pt idx="31">
                  <c:v>85.342988880656549</c:v>
                </c:pt>
                <c:pt idx="32">
                  <c:v>78.06805244796378</c:v>
                </c:pt>
                <c:pt idx="33">
                  <c:v>70.73993656518121</c:v>
                </c:pt>
                <c:pt idx="34">
                  <c:v>63.377963731325593</c:v>
                </c:pt>
                <c:pt idx="35">
                  <c:v>44.822570813971574</c:v>
                </c:pt>
                <c:pt idx="36">
                  <c:v>26.318004054395093</c:v>
                </c:pt>
                <c:pt idx="37">
                  <c:v>7.8879569580652662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5"/>
          <c:order val="5"/>
          <c:tx>
            <c:strRef>
              <c:f>Electricity!$A$1071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Electricity!$B$1065:$DH$1065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Electricity!$B$1071:$DH$1071</c:f>
              <c:numCache>
                <c:formatCode>0.0</c:formatCode>
                <c:ptCount val="111"/>
                <c:pt idx="0">
                  <c:v>63.046034340597743</c:v>
                </c:pt>
                <c:pt idx="1">
                  <c:v>45.536432216944178</c:v>
                </c:pt>
                <c:pt idx="2">
                  <c:v>51.330715143347575</c:v>
                </c:pt>
                <c:pt idx="3">
                  <c:v>58.224412541899163</c:v>
                </c:pt>
                <c:pt idx="4">
                  <c:v>68.778523717861148</c:v>
                </c:pt>
                <c:pt idx="5">
                  <c:v>63.542160633303808</c:v>
                </c:pt>
                <c:pt idx="6">
                  <c:v>62.782638177989561</c:v>
                </c:pt>
                <c:pt idx="7">
                  <c:v>67.610223847670923</c:v>
                </c:pt>
                <c:pt idx="8">
                  <c:v>74.201467753289819</c:v>
                </c:pt>
                <c:pt idx="9">
                  <c:v>82.489635218370793</c:v>
                </c:pt>
                <c:pt idx="10">
                  <c:v>90.885740066756782</c:v>
                </c:pt>
                <c:pt idx="11">
                  <c:v>97.423267407546533</c:v>
                </c:pt>
                <c:pt idx="12">
                  <c:v>105.37777747164385</c:v>
                </c:pt>
                <c:pt idx="13">
                  <c:v>109.12153141088346</c:v>
                </c:pt>
                <c:pt idx="14">
                  <c:v>116.95800113267198</c:v>
                </c:pt>
                <c:pt idx="15">
                  <c:v>132.00880406264739</c:v>
                </c:pt>
                <c:pt idx="16">
                  <c:v>134.78086694555202</c:v>
                </c:pt>
                <c:pt idx="17">
                  <c:v>147.55748268597469</c:v>
                </c:pt>
                <c:pt idx="18">
                  <c:v>183.70632366262581</c:v>
                </c:pt>
                <c:pt idx="19">
                  <c:v>175.67801898238849</c:v>
                </c:pt>
                <c:pt idx="20">
                  <c:v>213.58695817136515</c:v>
                </c:pt>
                <c:pt idx="21">
                  <c:v>231.71037782823669</c:v>
                </c:pt>
                <c:pt idx="22">
                  <c:v>248.03393054097361</c:v>
                </c:pt>
                <c:pt idx="23">
                  <c:v>266.37725746982187</c:v>
                </c:pt>
                <c:pt idx="24">
                  <c:v>284.68219312745651</c:v>
                </c:pt>
                <c:pt idx="25">
                  <c:v>293.83721327839004</c:v>
                </c:pt>
                <c:pt idx="26">
                  <c:v>312.11351561574941</c:v>
                </c:pt>
                <c:pt idx="27">
                  <c:v>330.54712633317234</c:v>
                </c:pt>
                <c:pt idx="28">
                  <c:v>349.12707494568497</c:v>
                </c:pt>
                <c:pt idx="29">
                  <c:v>357.78718937955705</c:v>
                </c:pt>
                <c:pt idx="30">
                  <c:v>365.60966738605595</c:v>
                </c:pt>
                <c:pt idx="31">
                  <c:v>362.77862651026066</c:v>
                </c:pt>
                <c:pt idx="32">
                  <c:v>349.32499786844483</c:v>
                </c:pt>
                <c:pt idx="33">
                  <c:v>335.74756482322772</c:v>
                </c:pt>
                <c:pt idx="34">
                  <c:v>322.02057392618161</c:v>
                </c:pt>
                <c:pt idx="35">
                  <c:v>314.43677813908153</c:v>
                </c:pt>
                <c:pt idx="36">
                  <c:v>306.67546393300216</c:v>
                </c:pt>
                <c:pt idx="37">
                  <c:v>298.72566558977098</c:v>
                </c:pt>
                <c:pt idx="38">
                  <c:v>290.54209647907226</c:v>
                </c:pt>
                <c:pt idx="39">
                  <c:v>282.16070375165634</c:v>
                </c:pt>
                <c:pt idx="40">
                  <c:v>273.48887100126325</c:v>
                </c:pt>
                <c:pt idx="41">
                  <c:v>264.53288452153134</c:v>
                </c:pt>
                <c:pt idx="42">
                  <c:v>255.26870772281018</c:v>
                </c:pt>
                <c:pt idx="43">
                  <c:v>245.67117997920445</c:v>
                </c:pt>
                <c:pt idx="44">
                  <c:v>235.71398228715248</c:v>
                </c:pt>
                <c:pt idx="45">
                  <c:v>225.36959377843914</c:v>
                </c:pt>
                <c:pt idx="46">
                  <c:v>214.60925413722953</c:v>
                </c:pt>
                <c:pt idx="47">
                  <c:v>203.40296720767185</c:v>
                </c:pt>
                <c:pt idx="48">
                  <c:v>191.7194384154817</c:v>
                </c:pt>
                <c:pt idx="49">
                  <c:v>179.52590960513999</c:v>
                </c:pt>
                <c:pt idx="50">
                  <c:v>166.7880741320688</c:v>
                </c:pt>
                <c:pt idx="51">
                  <c:v>153.47003413837675</c:v>
                </c:pt>
                <c:pt idx="52">
                  <c:v>139.53421637899706</c:v>
                </c:pt>
                <c:pt idx="53">
                  <c:v>124.94128591676372</c:v>
                </c:pt>
                <c:pt idx="54">
                  <c:v>109.65005402672836</c:v>
                </c:pt>
                <c:pt idx="55">
                  <c:v>93.617380065380303</c:v>
                </c:pt>
                <c:pt idx="56">
                  <c:v>76.798066730007363</c:v>
                </c:pt>
                <c:pt idx="57">
                  <c:v>59.144747397711846</c:v>
                </c:pt>
                <c:pt idx="58">
                  <c:v>40.607766338924662</c:v>
                </c:pt>
                <c:pt idx="59">
                  <c:v>21.135053287529203</c:v>
                </c:pt>
                <c:pt idx="60">
                  <c:v>0.67199016404060785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6"/>
          <c:order val="6"/>
          <c:tx>
            <c:strRef>
              <c:f>Electricity!$A$1072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Electricity!$B$1065:$DH$1065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Electricity!$B$1072:$DH$1072</c:f>
              <c:numCache>
                <c:formatCode>0.0</c:formatCode>
                <c:ptCount val="111"/>
                <c:pt idx="0">
                  <c:v>163.04489952361922</c:v>
                </c:pt>
                <c:pt idx="1">
                  <c:v>161.10074418950194</c:v>
                </c:pt>
                <c:pt idx="2">
                  <c:v>157.79695658200461</c:v>
                </c:pt>
                <c:pt idx="3">
                  <c:v>166.44953997138316</c:v>
                </c:pt>
                <c:pt idx="4">
                  <c:v>168.58484766223734</c:v>
                </c:pt>
                <c:pt idx="5">
                  <c:v>169.53218392850738</c:v>
                </c:pt>
                <c:pt idx="6">
                  <c:v>178.44538363647931</c:v>
                </c:pt>
                <c:pt idx="7">
                  <c:v>186.36230242477106</c:v>
                </c:pt>
                <c:pt idx="8">
                  <c:v>181.07377765603368</c:v>
                </c:pt>
                <c:pt idx="9">
                  <c:v>179.01334758647485</c:v>
                </c:pt>
                <c:pt idx="10">
                  <c:v>187.98718580506286</c:v>
                </c:pt>
                <c:pt idx="11">
                  <c:v>194.61288513562872</c:v>
                </c:pt>
                <c:pt idx="12">
                  <c:v>208.43109097265662</c:v>
                </c:pt>
                <c:pt idx="13">
                  <c:v>227.54574693340041</c:v>
                </c:pt>
                <c:pt idx="14">
                  <c:v>244.79527726673138</c:v>
                </c:pt>
                <c:pt idx="15">
                  <c:v>248.69379069124486</c:v>
                </c:pt>
                <c:pt idx="16">
                  <c:v>256.34075193303408</c:v>
                </c:pt>
                <c:pt idx="17">
                  <c:v>257.88535183518195</c:v>
                </c:pt>
                <c:pt idx="18">
                  <c:v>279.7918968100721</c:v>
                </c:pt>
                <c:pt idx="19">
                  <c:v>268.64846438674329</c:v>
                </c:pt>
                <c:pt idx="20">
                  <c:v>310.57847472498111</c:v>
                </c:pt>
                <c:pt idx="21">
                  <c:v>326.30566198240882</c:v>
                </c:pt>
                <c:pt idx="22">
                  <c:v>342.26435223666874</c:v>
                </c:pt>
                <c:pt idx="23">
                  <c:v>358.28220491324686</c:v>
                </c:pt>
                <c:pt idx="24">
                  <c:v>374.3743590028671</c:v>
                </c:pt>
                <c:pt idx="25">
                  <c:v>390.54282333748012</c:v>
                </c:pt>
                <c:pt idx="26">
                  <c:v>406.80305672264399</c:v>
                </c:pt>
                <c:pt idx="27">
                  <c:v>423.22254103936757</c:v>
                </c:pt>
                <c:pt idx="28">
                  <c:v>439.79339061448195</c:v>
                </c:pt>
                <c:pt idx="29">
                  <c:v>456.39962690875598</c:v>
                </c:pt>
                <c:pt idx="30">
                  <c:v>473.02221951591525</c:v>
                </c:pt>
                <c:pt idx="31">
                  <c:v>489.65471193214518</c:v>
                </c:pt>
                <c:pt idx="32">
                  <c:v>492.28301928757145</c:v>
                </c:pt>
                <c:pt idx="33">
                  <c:v>487.90489627440576</c:v>
                </c:pt>
                <c:pt idx="34">
                  <c:v>483.52001209180764</c:v>
                </c:pt>
                <c:pt idx="35">
                  <c:v>479.12465808695566</c:v>
                </c:pt>
                <c:pt idx="36">
                  <c:v>474.70861115255468</c:v>
                </c:pt>
                <c:pt idx="37">
                  <c:v>470.266867404712</c:v>
                </c:pt>
                <c:pt idx="38">
                  <c:v>465.96675200093495</c:v>
                </c:pt>
                <c:pt idx="39">
                  <c:v>461.9481965534784</c:v>
                </c:pt>
                <c:pt idx="40">
                  <c:v>458.1641352852518</c:v>
                </c:pt>
                <c:pt idx="41">
                  <c:v>454.61997990468785</c:v>
                </c:pt>
                <c:pt idx="42">
                  <c:v>451.30630562942696</c:v>
                </c:pt>
                <c:pt idx="43">
                  <c:v>448.21348875293762</c:v>
                </c:pt>
                <c:pt idx="44">
                  <c:v>445.33172008439385</c:v>
                </c:pt>
                <c:pt idx="45">
                  <c:v>442.65101350425726</c:v>
                </c:pt>
                <c:pt idx="46">
                  <c:v>440.1612163572342</c:v>
                </c:pt>
                <c:pt idx="47">
                  <c:v>437.85203769822743</c:v>
                </c:pt>
                <c:pt idx="48">
                  <c:v>435.70942998005427</c:v>
                </c:pt>
                <c:pt idx="49">
                  <c:v>433.71672670727185</c:v>
                </c:pt>
                <c:pt idx="50">
                  <c:v>431.85705155337541</c:v>
                </c:pt>
                <c:pt idx="51">
                  <c:v>429.96312595084578</c:v>
                </c:pt>
                <c:pt idx="52">
                  <c:v>428.16782972986118</c:v>
                </c:pt>
                <c:pt idx="53">
                  <c:v>426.45359779962951</c:v>
                </c:pt>
                <c:pt idx="54">
                  <c:v>424.8025859106624</c:v>
                </c:pt>
                <c:pt idx="55">
                  <c:v>423.19663780463225</c:v>
                </c:pt>
                <c:pt idx="56">
                  <c:v>421.61724683726271</c:v>
                </c:pt>
                <c:pt idx="57">
                  <c:v>420.04551134350766</c:v>
                </c:pt>
                <c:pt idx="58">
                  <c:v>418.46200177683954</c:v>
                </c:pt>
                <c:pt idx="59">
                  <c:v>416.84691108120694</c:v>
                </c:pt>
                <c:pt idx="60">
                  <c:v>415.18002310331906</c:v>
                </c:pt>
                <c:pt idx="61">
                  <c:v>393.87835328740573</c:v>
                </c:pt>
                <c:pt idx="62">
                  <c:v>372.1119925089414</c:v>
                </c:pt>
                <c:pt idx="63">
                  <c:v>349.87408114204402</c:v>
                </c:pt>
                <c:pt idx="64">
                  <c:v>327.15891957211414</c:v>
                </c:pt>
                <c:pt idx="65">
                  <c:v>303.96197121993839</c:v>
                </c:pt>
                <c:pt idx="66">
                  <c:v>280.27962522720929</c:v>
                </c:pt>
                <c:pt idx="67">
                  <c:v>256.10914447009225</c:v>
                </c:pt>
                <c:pt idx="68">
                  <c:v>231.44859865013382</c:v>
                </c:pt>
                <c:pt idx="69">
                  <c:v>206.29678212244136</c:v>
                </c:pt>
                <c:pt idx="70">
                  <c:v>180.65311663291209</c:v>
                </c:pt>
                <c:pt idx="71">
                  <c:v>154.37119453452658</c:v>
                </c:pt>
                <c:pt idx="72">
                  <c:v>127.5976990378054</c:v>
                </c:pt>
                <c:pt idx="73">
                  <c:v>100.33321821859073</c:v>
                </c:pt>
                <c:pt idx="74">
                  <c:v>72.578434567611694</c:v>
                </c:pt>
                <c:pt idx="75">
                  <c:v>51.346748071118178</c:v>
                </c:pt>
                <c:pt idx="76">
                  <c:v>29.62568023490347</c:v>
                </c:pt>
                <c:pt idx="77">
                  <c:v>8.0855243716804424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7"/>
          <c:order val="7"/>
          <c:tx>
            <c:strRef>
              <c:f>Electricity!$A$1073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Electricity!$B$1065:$DH$1065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Electricity!$B$1073:$DH$1073</c:f>
              <c:numCache>
                <c:formatCode>0.0</c:formatCode>
                <c:ptCount val="111"/>
                <c:pt idx="0">
                  <c:v>369.72665688907813</c:v>
                </c:pt>
                <c:pt idx="1">
                  <c:v>418.19901126058005</c:v>
                </c:pt>
                <c:pt idx="2">
                  <c:v>475.81816702589305</c:v>
                </c:pt>
                <c:pt idx="3">
                  <c:v>500.2097915947993</c:v>
                </c:pt>
                <c:pt idx="4">
                  <c:v>569.64194708172931</c:v>
                </c:pt>
                <c:pt idx="5">
                  <c:v>613.7457149573047</c:v>
                </c:pt>
                <c:pt idx="6">
                  <c:v>676.60874506426694</c:v>
                </c:pt>
                <c:pt idx="7">
                  <c:v>685.28367060243545</c:v>
                </c:pt>
                <c:pt idx="8">
                  <c:v>721.43711186776238</c:v>
                </c:pt>
                <c:pt idx="9">
                  <c:v>750.77815647597561</c:v>
                </c:pt>
                <c:pt idx="10">
                  <c:v>864.12025285575749</c:v>
                </c:pt>
                <c:pt idx="11">
                  <c:v>913.38803670445759</c:v>
                </c:pt>
                <c:pt idx="12">
                  <c:v>1041.6436622258555</c:v>
                </c:pt>
                <c:pt idx="13">
                  <c:v>1246.1563837629255</c:v>
                </c:pt>
                <c:pt idx="14">
                  <c:v>1418.1912311918068</c:v>
                </c:pt>
                <c:pt idx="15">
                  <c:v>1630.913087199091</c:v>
                </c:pt>
                <c:pt idx="16">
                  <c:v>1906.1142370231848</c:v>
                </c:pt>
                <c:pt idx="17">
                  <c:v>2202.930512908838</c:v>
                </c:pt>
                <c:pt idx="18">
                  <c:v>2247.1445779383421</c:v>
                </c:pt>
                <c:pt idx="19">
                  <c:v>2379.6400256345014</c:v>
                </c:pt>
                <c:pt idx="20">
                  <c:v>2560.6868947614889</c:v>
                </c:pt>
                <c:pt idx="21">
                  <c:v>2723.9170655791072</c:v>
                </c:pt>
                <c:pt idx="22">
                  <c:v>2874.7066841517749</c:v>
                </c:pt>
                <c:pt idx="23">
                  <c:v>3015.9100652482921</c:v>
                </c:pt>
                <c:pt idx="24">
                  <c:v>3152.1705811521347</c:v>
                </c:pt>
                <c:pt idx="25">
                  <c:v>3252.5936971538758</c:v>
                </c:pt>
                <c:pt idx="26">
                  <c:v>3322.1324510787531</c:v>
                </c:pt>
                <c:pt idx="27">
                  <c:v>3399.3472867111727</c:v>
                </c:pt>
                <c:pt idx="28">
                  <c:v>3443.24255964742</c:v>
                </c:pt>
                <c:pt idx="29">
                  <c:v>3468.4606923329052</c:v>
                </c:pt>
                <c:pt idx="30">
                  <c:v>3475.0946183310662</c:v>
                </c:pt>
                <c:pt idx="31">
                  <c:v>3449.2217105049949</c:v>
                </c:pt>
                <c:pt idx="32">
                  <c:v>3418.9852254162447</c:v>
                </c:pt>
                <c:pt idx="33">
                  <c:v>3384.4591800376702</c:v>
                </c:pt>
                <c:pt idx="34">
                  <c:v>3345.7391399939906</c:v>
                </c:pt>
                <c:pt idx="35">
                  <c:v>3372.9010601220607</c:v>
                </c:pt>
                <c:pt idx="36">
                  <c:v>3396.0482945412814</c:v>
                </c:pt>
                <c:pt idx="37">
                  <c:v>3415.2806323257601</c:v>
                </c:pt>
                <c:pt idx="38">
                  <c:v>3430.6965574342116</c:v>
                </c:pt>
                <c:pt idx="39">
                  <c:v>3442.5019786193702</c:v>
                </c:pt>
                <c:pt idx="40">
                  <c:v>3450.5010878833868</c:v>
                </c:pt>
                <c:pt idx="41">
                  <c:v>3454.8872314637447</c:v>
                </c:pt>
                <c:pt idx="42">
                  <c:v>3455.7293712491091</c:v>
                </c:pt>
                <c:pt idx="43">
                  <c:v>3453.0935670790673</c:v>
                </c:pt>
                <c:pt idx="44">
                  <c:v>3451.1682471112645</c:v>
                </c:pt>
                <c:pt idx="45">
                  <c:v>3445.8882983462577</c:v>
                </c:pt>
                <c:pt idx="46">
                  <c:v>3437.3109206079102</c:v>
                </c:pt>
                <c:pt idx="47">
                  <c:v>3425.4903079529308</c:v>
                </c:pt>
                <c:pt idx="48">
                  <c:v>3410.477611630507</c:v>
                </c:pt>
                <c:pt idx="49">
                  <c:v>3392.3208849038847</c:v>
                </c:pt>
                <c:pt idx="50">
                  <c:v>3371.0650381962341</c:v>
                </c:pt>
                <c:pt idx="51">
                  <c:v>3358.7403504703811</c:v>
                </c:pt>
                <c:pt idx="52">
                  <c:v>3340.0367594207196</c:v>
                </c:pt>
                <c:pt idx="53">
                  <c:v>3314.9894655917051</c:v>
                </c:pt>
                <c:pt idx="54">
                  <c:v>3283.6302242386032</c:v>
                </c:pt>
                <c:pt idx="55">
                  <c:v>3245.9873773720765</c:v>
                </c:pt>
                <c:pt idx="56">
                  <c:v>3202.0856887201712</c:v>
                </c:pt>
                <c:pt idx="57">
                  <c:v>3151.9458851636964</c:v>
                </c:pt>
                <c:pt idx="58">
                  <c:v>3095.5850565027513</c:v>
                </c:pt>
                <c:pt idx="59">
                  <c:v>3033.0165695004825</c:v>
                </c:pt>
                <c:pt idx="60">
                  <c:v>2964.249879567355</c:v>
                </c:pt>
                <c:pt idx="61">
                  <c:v>2877.5160851399833</c:v>
                </c:pt>
                <c:pt idx="62">
                  <c:v>2785.2108824722936</c:v>
                </c:pt>
                <c:pt idx="63">
                  <c:v>2687.5735028315557</c:v>
                </c:pt>
                <c:pt idx="64">
                  <c:v>2584.8496793681611</c:v>
                </c:pt>
                <c:pt idx="65">
                  <c:v>2477.2900569925205</c:v>
                </c:pt>
                <c:pt idx="66">
                  <c:v>2365.1467401779437</c:v>
                </c:pt>
                <c:pt idx="67">
                  <c:v>2248.6713502537286</c:v>
                </c:pt>
                <c:pt idx="68">
                  <c:v>2128.9529794446767</c:v>
                </c:pt>
                <c:pt idx="69">
                  <c:v>2007.8225223388486</c:v>
                </c:pt>
                <c:pt idx="70">
                  <c:v>1885.4027744034956</c:v>
                </c:pt>
                <c:pt idx="71">
                  <c:v>1759.7446407011439</c:v>
                </c:pt>
                <c:pt idx="72">
                  <c:v>1633.0131424494407</c:v>
                </c:pt>
                <c:pt idx="73">
                  <c:v>1505.2976038437373</c:v>
                </c:pt>
                <c:pt idx="74">
                  <c:v>1376.5576810118171</c:v>
                </c:pt>
                <c:pt idx="75">
                  <c:v>1246.7455731202099</c:v>
                </c:pt>
                <c:pt idx="76">
                  <c:v>1115.8056973434673</c:v>
                </c:pt>
                <c:pt idx="77">
                  <c:v>983.67438087074629</c:v>
                </c:pt>
                <c:pt idx="78">
                  <c:v>850.27955347811167</c:v>
                </c:pt>
                <c:pt idx="79">
                  <c:v>715.54041301419272</c:v>
                </c:pt>
                <c:pt idx="80">
                  <c:v>579.3670941060459</c:v>
                </c:pt>
                <c:pt idx="81">
                  <c:v>441.660386785485</c:v>
                </c:pt>
                <c:pt idx="82">
                  <c:v>309.32426658687575</c:v>
                </c:pt>
                <c:pt idx="83">
                  <c:v>179.50504134443707</c:v>
                </c:pt>
                <c:pt idx="84">
                  <c:v>47.798341712449925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8"/>
          <c:order val="8"/>
          <c:tx>
            <c:strRef>
              <c:f>Electricity!$A$1074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Electricity!$B$1065:$DH$1065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Electricity!$B$1074:$DH$1074</c:f>
              <c:numCache>
                <c:formatCode>0.0</c:formatCode>
                <c:ptCount val="111"/>
                <c:pt idx="0">
                  <c:v>173.99073424976859</c:v>
                </c:pt>
                <c:pt idx="1">
                  <c:v>187.84857400448215</c:v>
                </c:pt>
                <c:pt idx="2">
                  <c:v>205.69797899008941</c:v>
                </c:pt>
                <c:pt idx="3">
                  <c:v>222.6362096527622</c:v>
                </c:pt>
                <c:pt idx="4">
                  <c:v>237.35262748547103</c:v>
                </c:pt>
                <c:pt idx="5">
                  <c:v>265.46401119043571</c:v>
                </c:pt>
                <c:pt idx="6">
                  <c:v>288.88836790259057</c:v>
                </c:pt>
                <c:pt idx="7">
                  <c:v>307.26854319151749</c:v>
                </c:pt>
                <c:pt idx="8">
                  <c:v>317.99299157606924</c:v>
                </c:pt>
                <c:pt idx="9">
                  <c:v>349.9495808977922</c:v>
                </c:pt>
                <c:pt idx="10">
                  <c:v>375.18651292556393</c:v>
                </c:pt>
                <c:pt idx="11">
                  <c:v>392.01019771121139</c:v>
                </c:pt>
                <c:pt idx="12">
                  <c:v>407.92022035355274</c:v>
                </c:pt>
                <c:pt idx="13">
                  <c:v>434.42261609309526</c:v>
                </c:pt>
                <c:pt idx="14">
                  <c:v>448.01593445009286</c:v>
                </c:pt>
                <c:pt idx="15">
                  <c:v>437.25065162778401</c:v>
                </c:pt>
                <c:pt idx="16">
                  <c:v>441.93059313549065</c:v>
                </c:pt>
                <c:pt idx="17">
                  <c:v>461.32047978187143</c:v>
                </c:pt>
                <c:pt idx="18">
                  <c:v>515.75655917510016</c:v>
                </c:pt>
                <c:pt idx="19">
                  <c:v>558.5914695041231</c:v>
                </c:pt>
                <c:pt idx="20">
                  <c:v>569.39842094972812</c:v>
                </c:pt>
                <c:pt idx="21">
                  <c:v>584.70443967863412</c:v>
                </c:pt>
                <c:pt idx="22">
                  <c:v>601.6280422018732</c:v>
                </c:pt>
                <c:pt idx="23">
                  <c:v>618.23092540945777</c:v>
                </c:pt>
                <c:pt idx="24">
                  <c:v>632.62751762418293</c:v>
                </c:pt>
                <c:pt idx="25">
                  <c:v>648.62330481980973</c:v>
                </c:pt>
                <c:pt idx="26">
                  <c:v>664.36450689222431</c:v>
                </c:pt>
                <c:pt idx="27">
                  <c:v>678.17017679565458</c:v>
                </c:pt>
                <c:pt idx="28">
                  <c:v>693.66464771203721</c:v>
                </c:pt>
                <c:pt idx="29">
                  <c:v>708.93252649728686</c:v>
                </c:pt>
                <c:pt idx="30">
                  <c:v>723.45501927812325</c:v>
                </c:pt>
                <c:pt idx="31">
                  <c:v>736.78038432749531</c:v>
                </c:pt>
                <c:pt idx="32">
                  <c:v>749.5145648212914</c:v>
                </c:pt>
                <c:pt idx="33">
                  <c:v>761.61072159707385</c:v>
                </c:pt>
                <c:pt idx="34">
                  <c:v>773.01181802728991</c:v>
                </c:pt>
                <c:pt idx="35">
                  <c:v>774.53284069468293</c:v>
                </c:pt>
                <c:pt idx="36">
                  <c:v>773.84011745034445</c:v>
                </c:pt>
                <c:pt idx="37">
                  <c:v>768.14423529281703</c:v>
                </c:pt>
                <c:pt idx="38">
                  <c:v>762.38390545637355</c:v>
                </c:pt>
                <c:pt idx="39">
                  <c:v>756.55092934356696</c:v>
                </c:pt>
                <c:pt idx="40">
                  <c:v>740.15765217492742</c:v>
                </c:pt>
                <c:pt idx="41">
                  <c:v>723.39335363064174</c:v>
                </c:pt>
                <c:pt idx="42">
                  <c:v>706.15401818096132</c:v>
                </c:pt>
                <c:pt idx="43">
                  <c:v>688.84466752627497</c:v>
                </c:pt>
                <c:pt idx="44">
                  <c:v>671.47463626529623</c:v>
                </c:pt>
                <c:pt idx="45">
                  <c:v>654.05268516584408</c:v>
                </c:pt>
                <c:pt idx="46">
                  <c:v>636.58699450315703</c:v>
                </c:pt>
                <c:pt idx="47">
                  <c:v>619.08516611773496</c:v>
                </c:pt>
                <c:pt idx="48">
                  <c:v>601.55421192644849</c:v>
                </c:pt>
                <c:pt idx="49">
                  <c:v>584.0005213446334</c:v>
                </c:pt>
                <c:pt idx="50">
                  <c:v>566.42984573382807</c:v>
                </c:pt>
                <c:pt idx="51">
                  <c:v>548.69342532126461</c:v>
                </c:pt>
                <c:pt idx="52">
                  <c:v>530.94957486652379</c:v>
                </c:pt>
                <c:pt idx="53">
                  <c:v>513.20206907101101</c:v>
                </c:pt>
                <c:pt idx="54">
                  <c:v>495.45399427970005</c:v>
                </c:pt>
                <c:pt idx="55">
                  <c:v>477.70773285902499</c:v>
                </c:pt>
                <c:pt idx="56">
                  <c:v>470.48419491455894</c:v>
                </c:pt>
                <c:pt idx="57">
                  <c:v>463.26520113187246</c:v>
                </c:pt>
                <c:pt idx="58">
                  <c:v>456.05101696256656</c:v>
                </c:pt>
                <c:pt idx="59">
                  <c:v>448.84065452073406</c:v>
                </c:pt>
                <c:pt idx="60">
                  <c:v>441.63245183869265</c:v>
                </c:pt>
                <c:pt idx="61">
                  <c:v>417.48402808197744</c:v>
                </c:pt>
                <c:pt idx="62">
                  <c:v>393.13721119941204</c:v>
                </c:pt>
                <c:pt idx="63">
                  <c:v>368.65242181252717</c:v>
                </c:pt>
                <c:pt idx="64">
                  <c:v>344.08930369003434</c:v>
                </c:pt>
                <c:pt idx="65">
                  <c:v>319.50607350030305</c:v>
                </c:pt>
                <c:pt idx="66">
                  <c:v>294.95861685109878</c:v>
                </c:pt>
                <c:pt idx="67">
                  <c:v>270.49986560689285</c:v>
                </c:pt>
                <c:pt idx="68">
                  <c:v>246.16847820275007</c:v>
                </c:pt>
                <c:pt idx="69">
                  <c:v>221.99228583253614</c:v>
                </c:pt>
                <c:pt idx="70">
                  <c:v>197.99478550994243</c:v>
                </c:pt>
                <c:pt idx="71">
                  <c:v>181.05283054190221</c:v>
                </c:pt>
                <c:pt idx="72">
                  <c:v>164.31950506736749</c:v>
                </c:pt>
                <c:pt idx="73">
                  <c:v>147.80089066409653</c:v>
                </c:pt>
                <c:pt idx="74">
                  <c:v>131.46352842884338</c:v>
                </c:pt>
                <c:pt idx="75">
                  <c:v>115.27236599320702</c:v>
                </c:pt>
                <c:pt idx="76">
                  <c:v>99.190728583301919</c:v>
                </c:pt>
                <c:pt idx="77">
                  <c:v>83.180297455544519</c:v>
                </c:pt>
                <c:pt idx="78">
                  <c:v>67.20109148935569</c:v>
                </c:pt>
                <c:pt idx="79">
                  <c:v>51.21146108308232</c:v>
                </c:pt>
                <c:pt idx="80">
                  <c:v>35.168074318052028</c:v>
                </c:pt>
                <c:pt idx="81">
                  <c:v>22.321942462262655</c:v>
                </c:pt>
                <c:pt idx="82">
                  <c:v>7.4509528015273654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9"/>
          <c:order val="9"/>
          <c:tx>
            <c:strRef>
              <c:f>Electricity!$A$1075</c:f>
              <c:strCache>
                <c:ptCount val="1"/>
                <c:pt idx="0">
                  <c:v>Rest of Asia Pacific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Electricity!$B$1065:$DH$1065</c:f>
              <c:numCache>
                <c:formatCode>0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Electricity!$B$1075:$DH$1075</c:f>
              <c:numCache>
                <c:formatCode>0.0</c:formatCode>
                <c:ptCount val="111"/>
                <c:pt idx="0">
                  <c:v>94.062544990799481</c:v>
                </c:pt>
                <c:pt idx="1">
                  <c:v>86.3724647491224</c:v>
                </c:pt>
                <c:pt idx="2">
                  <c:v>75.993008258967123</c:v>
                </c:pt>
                <c:pt idx="3">
                  <c:v>66.75129842149056</c:v>
                </c:pt>
                <c:pt idx="4">
                  <c:v>64.910756449877567</c:v>
                </c:pt>
                <c:pt idx="5">
                  <c:v>67.255305044024695</c:v>
                </c:pt>
                <c:pt idx="6">
                  <c:v>71.527988627119385</c:v>
                </c:pt>
                <c:pt idx="7">
                  <c:v>95.348109948566844</c:v>
                </c:pt>
                <c:pt idx="8">
                  <c:v>45.145296752046875</c:v>
                </c:pt>
                <c:pt idx="9">
                  <c:v>29.744949575113623</c:v>
                </c:pt>
                <c:pt idx="10">
                  <c:v>50.669220701208346</c:v>
                </c:pt>
                <c:pt idx="11">
                  <c:v>68.406473590420319</c:v>
                </c:pt>
                <c:pt idx="12">
                  <c:v>77.41366524382542</c:v>
                </c:pt>
                <c:pt idx="13">
                  <c:v>70.978905661908925</c:v>
                </c:pt>
                <c:pt idx="14">
                  <c:v>98.241398728669509</c:v>
                </c:pt>
                <c:pt idx="15">
                  <c:v>126.03911462997792</c:v>
                </c:pt>
                <c:pt idx="16">
                  <c:v>148.98304000922144</c:v>
                </c:pt>
                <c:pt idx="17">
                  <c:v>193.28252861020007</c:v>
                </c:pt>
                <c:pt idx="18">
                  <c:v>116.48397438455777</c:v>
                </c:pt>
                <c:pt idx="19">
                  <c:v>87.201449132228348</c:v>
                </c:pt>
                <c:pt idx="20">
                  <c:v>177.9960752444477</c:v>
                </c:pt>
                <c:pt idx="21">
                  <c:v>199.17516095217252</c:v>
                </c:pt>
                <c:pt idx="22">
                  <c:v>221.15018385824806</c:v>
                </c:pt>
                <c:pt idx="23">
                  <c:v>236.36696515075073</c:v>
                </c:pt>
                <c:pt idx="24">
                  <c:v>244.92638402201953</c:v>
                </c:pt>
                <c:pt idx="25">
                  <c:v>257.71537517700813</c:v>
                </c:pt>
                <c:pt idx="26">
                  <c:v>270.80022129117896</c:v>
                </c:pt>
                <c:pt idx="27">
                  <c:v>293.96985300975439</c:v>
                </c:pt>
                <c:pt idx="28">
                  <c:v>307.33223666091453</c:v>
                </c:pt>
                <c:pt idx="29">
                  <c:v>319.83285761868399</c:v>
                </c:pt>
                <c:pt idx="30">
                  <c:v>331.31674828885269</c:v>
                </c:pt>
                <c:pt idx="31">
                  <c:v>341.76303980213811</c:v>
                </c:pt>
                <c:pt idx="32">
                  <c:v>351.1108405075837</c:v>
                </c:pt>
                <c:pt idx="33">
                  <c:v>359.32519023741111</c:v>
                </c:pt>
                <c:pt idx="34">
                  <c:v>359.40551342085865</c:v>
                </c:pt>
                <c:pt idx="35">
                  <c:v>354.72381305598708</c:v>
                </c:pt>
                <c:pt idx="36">
                  <c:v>342.75060144577628</c:v>
                </c:pt>
                <c:pt idx="37">
                  <c:v>331.06342304314489</c:v>
                </c:pt>
                <c:pt idx="38">
                  <c:v>319.63166838695042</c:v>
                </c:pt>
                <c:pt idx="39">
                  <c:v>308.53066112025732</c:v>
                </c:pt>
                <c:pt idx="40">
                  <c:v>297.63577316525107</c:v>
                </c:pt>
                <c:pt idx="41">
                  <c:v>283.3530349642017</c:v>
                </c:pt>
                <c:pt idx="42">
                  <c:v>269.29360307480783</c:v>
                </c:pt>
                <c:pt idx="43">
                  <c:v>255.44157759059908</c:v>
                </c:pt>
                <c:pt idx="44">
                  <c:v>241.77933064436075</c:v>
                </c:pt>
                <c:pt idx="45">
                  <c:v>228.28751031743582</c:v>
                </c:pt>
                <c:pt idx="46">
                  <c:v>214.94506239318872</c:v>
                </c:pt>
                <c:pt idx="47">
                  <c:v>201.72934958335873</c:v>
                </c:pt>
                <c:pt idx="48">
                  <c:v>188.6161268760498</c:v>
                </c:pt>
                <c:pt idx="49">
                  <c:v>175.57929216316535</c:v>
                </c:pt>
                <c:pt idx="50">
                  <c:v>162.59081926211039</c:v>
                </c:pt>
                <c:pt idx="51">
                  <c:v>148.2053654731661</c:v>
                </c:pt>
                <c:pt idx="52">
                  <c:v>133.80650042521893</c:v>
                </c:pt>
                <c:pt idx="53">
                  <c:v>119.36037630110688</c:v>
                </c:pt>
                <c:pt idx="54">
                  <c:v>104.83110080722957</c:v>
                </c:pt>
                <c:pt idx="55">
                  <c:v>90.180678476260624</c:v>
                </c:pt>
                <c:pt idx="56">
                  <c:v>75.368946599549389</c:v>
                </c:pt>
                <c:pt idx="57">
                  <c:v>60.353503592879406</c:v>
                </c:pt>
                <c:pt idx="58">
                  <c:v>45.089248370733429</c:v>
                </c:pt>
                <c:pt idx="59">
                  <c:v>29.528686884209478</c:v>
                </c:pt>
                <c:pt idx="60">
                  <c:v>13.621987167580301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837632"/>
        <c:axId val="118839168"/>
      </c:areaChart>
      <c:catAx>
        <c:axId val="11883763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883916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8839168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b="1"/>
                  <a:t>TWh</a:t>
                </a:r>
              </a:p>
            </c:rich>
          </c:tx>
          <c:layout>
            <c:manualLayout>
              <c:xMode val="edge"/>
              <c:yMode val="edge"/>
              <c:x val="2.5039123630672996E-2"/>
              <c:y val="0.5424880326683926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8837632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777777777779078"/>
          <c:y val="0.27072364093446138"/>
          <c:w val="0.2112676056338029"/>
          <c:h val="0.5510302651374534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</a:t>
            </a:r>
            <a:r>
              <a:rPr lang="en-US" sz="1800"/>
              <a:t>2</a:t>
            </a:r>
            <a:r>
              <a:rPr lang="en-US"/>
              <a:t>-Emissions of Electricity Generation 
in the</a:t>
            </a:r>
            <a:r>
              <a:rPr lang="en-US" baseline="0"/>
              <a:t> World</a:t>
            </a:r>
          </a:p>
        </c:rich>
      </c:tx>
      <c:layout>
        <c:manualLayout>
          <c:xMode val="edge"/>
          <c:yMode val="edge"/>
          <c:x val="0.13747932451839973"/>
          <c:y val="3.12049868766404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91739674593958"/>
          <c:y val="0.24563490813648506"/>
          <c:w val="0.6402616387442247"/>
          <c:h val="0.56587296587925529"/>
        </c:manualLayout>
      </c:layout>
      <c:areaChart>
        <c:grouping val="stacked"/>
        <c:varyColors val="0"/>
        <c:ser>
          <c:idx val="0"/>
          <c:order val="0"/>
          <c:tx>
            <c:strRef>
              <c:f>Carbon!$A$101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Carbon!$B$100:$DH$100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Carbon!$B$101:$DH$101</c:f>
              <c:numCache>
                <c:formatCode>_-* #,##0\ _€_-;\-* #,##0\ _€_-;_-* "-"??\ _€_-;_-@_-</c:formatCode>
                <c:ptCount val="111"/>
                <c:pt idx="0">
                  <c:v>4572.6939227708954</c:v>
                </c:pt>
                <c:pt idx="1">
                  <c:v>4534.0433067062095</c:v>
                </c:pt>
                <c:pt idx="2">
                  <c:v>4489.2515405667609</c:v>
                </c:pt>
                <c:pt idx="3">
                  <c:v>4400.2781819420588</c:v>
                </c:pt>
                <c:pt idx="4">
                  <c:v>4542.6287295190987</c:v>
                </c:pt>
                <c:pt idx="5">
                  <c:v>4606.3326369132592</c:v>
                </c:pt>
                <c:pt idx="6">
                  <c:v>4765.4010288012514</c:v>
                </c:pt>
                <c:pt idx="7">
                  <c:v>4878.5358800264285</c:v>
                </c:pt>
                <c:pt idx="8">
                  <c:v>5027.4435396701556</c:v>
                </c:pt>
                <c:pt idx="9">
                  <c:v>5122.8617500047994</c:v>
                </c:pt>
                <c:pt idx="10">
                  <c:v>5526.3358099490115</c:v>
                </c:pt>
                <c:pt idx="11">
                  <c:v>5597.4030672006811</c:v>
                </c:pt>
                <c:pt idx="12">
                  <c:v>5887.829456665304</c:v>
                </c:pt>
                <c:pt idx="13">
                  <c:v>6376.9834668133199</c:v>
                </c:pt>
                <c:pt idx="14">
                  <c:v>6664.5746241396373</c:v>
                </c:pt>
                <c:pt idx="15">
                  <c:v>7004.3903033332299</c:v>
                </c:pt>
                <c:pt idx="16">
                  <c:v>7256.3629986491951</c:v>
                </c:pt>
                <c:pt idx="17">
                  <c:v>7813.9489561717737</c:v>
                </c:pt>
                <c:pt idx="18">
                  <c:v>7687.1709897303426</c:v>
                </c:pt>
                <c:pt idx="19">
                  <c:v>7197.0411368720324</c:v>
                </c:pt>
                <c:pt idx="20">
                  <c:v>8122.8561136021954</c:v>
                </c:pt>
                <c:pt idx="21">
                  <c:v>8354.4628743959911</c:v>
                </c:pt>
                <c:pt idx="22">
                  <c:v>8566.1445008201299</c:v>
                </c:pt>
                <c:pt idx="23">
                  <c:v>8764.837661409887</c:v>
                </c:pt>
                <c:pt idx="24">
                  <c:v>8930.2605517049997</c:v>
                </c:pt>
                <c:pt idx="25">
                  <c:v>9059.0492306203032</c:v>
                </c:pt>
                <c:pt idx="26">
                  <c:v>9164.4326139979876</c:v>
                </c:pt>
                <c:pt idx="27">
                  <c:v>9265.8719091254407</c:v>
                </c:pt>
                <c:pt idx="28">
                  <c:v>9295.0777238981809</c:v>
                </c:pt>
                <c:pt idx="29">
                  <c:v>9272.4915813424395</c:v>
                </c:pt>
                <c:pt idx="30">
                  <c:v>9204.8332540874453</c:v>
                </c:pt>
                <c:pt idx="31">
                  <c:v>9066.1728006365593</c:v>
                </c:pt>
                <c:pt idx="32">
                  <c:v>8890.1266762386094</c:v>
                </c:pt>
                <c:pt idx="33">
                  <c:v>8694.5668455370051</c:v>
                </c:pt>
                <c:pt idx="34">
                  <c:v>8473.4355008658731</c:v>
                </c:pt>
                <c:pt idx="35">
                  <c:v>8266.3738147767708</c:v>
                </c:pt>
                <c:pt idx="36">
                  <c:v>8033.9617311681804</c:v>
                </c:pt>
                <c:pt idx="37">
                  <c:v>7796.8707374878504</c:v>
                </c:pt>
                <c:pt idx="38">
                  <c:v>7586.0438862878273</c:v>
                </c:pt>
                <c:pt idx="39">
                  <c:v>7423.0147960996201</c:v>
                </c:pt>
                <c:pt idx="40">
                  <c:v>7246.8449648831847</c:v>
                </c:pt>
                <c:pt idx="41">
                  <c:v>7065.6644790897863</c:v>
                </c:pt>
                <c:pt idx="42">
                  <c:v>6885.5314180075957</c:v>
                </c:pt>
                <c:pt idx="43">
                  <c:v>6703.4596590521323</c:v>
                </c:pt>
                <c:pt idx="44">
                  <c:v>6523.5244521086415</c:v>
                </c:pt>
                <c:pt idx="45">
                  <c:v>6341.7439195501374</c:v>
                </c:pt>
                <c:pt idx="46">
                  <c:v>6158.6101228223215</c:v>
                </c:pt>
                <c:pt idx="47">
                  <c:v>5973.7822460192137</c:v>
                </c:pt>
                <c:pt idx="48">
                  <c:v>5787.1863561446626</c:v>
                </c:pt>
                <c:pt idx="49">
                  <c:v>5598.8187361627406</c:v>
                </c:pt>
                <c:pt idx="50">
                  <c:v>5410.4322494967</c:v>
                </c:pt>
                <c:pt idx="51">
                  <c:v>5251.1071443038245</c:v>
                </c:pt>
                <c:pt idx="52">
                  <c:v>5152.8555565431443</c:v>
                </c:pt>
                <c:pt idx="53">
                  <c:v>5050.3231526485315</c:v>
                </c:pt>
                <c:pt idx="54">
                  <c:v>4943.2283664961224</c:v>
                </c:pt>
                <c:pt idx="55">
                  <c:v>4831.6138777081405</c:v>
                </c:pt>
                <c:pt idx="56">
                  <c:v>4725.3836701626833</c:v>
                </c:pt>
                <c:pt idx="57">
                  <c:v>4615.4743182989159</c:v>
                </c:pt>
                <c:pt idx="58">
                  <c:v>4511.3815121717444</c:v>
                </c:pt>
                <c:pt idx="59">
                  <c:v>4406.8209996974811</c:v>
                </c:pt>
                <c:pt idx="60">
                  <c:v>4301.9934432299715</c:v>
                </c:pt>
                <c:pt idx="61">
                  <c:v>4139.8373578413139</c:v>
                </c:pt>
                <c:pt idx="62">
                  <c:v>3986.2605561445962</c:v>
                </c:pt>
                <c:pt idx="63">
                  <c:v>3828.1768722304223</c:v>
                </c:pt>
                <c:pt idx="64">
                  <c:v>3672.1629666711801</c:v>
                </c:pt>
                <c:pt idx="65">
                  <c:v>3519.7965394553289</c:v>
                </c:pt>
                <c:pt idx="66">
                  <c:v>3364.2623461632447</c:v>
                </c:pt>
                <c:pt idx="67">
                  <c:v>3205.9034104934572</c:v>
                </c:pt>
                <c:pt idx="68">
                  <c:v>3045.4598960518924</c:v>
                </c:pt>
                <c:pt idx="69">
                  <c:v>2883.9794767255648</c:v>
                </c:pt>
                <c:pt idx="70">
                  <c:v>2721.649114105694</c:v>
                </c:pt>
                <c:pt idx="71">
                  <c:v>2566.1262139037099</c:v>
                </c:pt>
                <c:pt idx="72">
                  <c:v>2410.3772814926297</c:v>
                </c:pt>
                <c:pt idx="73">
                  <c:v>2254.2455398058396</c:v>
                </c:pt>
                <c:pt idx="74">
                  <c:v>2097.6841325204468</c:v>
                </c:pt>
                <c:pt idx="75">
                  <c:v>1947.0525867702211</c:v>
                </c:pt>
                <c:pt idx="76">
                  <c:v>1795.8482299334401</c:v>
                </c:pt>
                <c:pt idx="77">
                  <c:v>1644.6103998525848</c:v>
                </c:pt>
                <c:pt idx="78">
                  <c:v>1505.3238703256009</c:v>
                </c:pt>
                <c:pt idx="79">
                  <c:v>1372.9527409110522</c:v>
                </c:pt>
                <c:pt idx="80">
                  <c:v>1240.0316528429951</c:v>
                </c:pt>
                <c:pt idx="81">
                  <c:v>1109.3384022606008</c:v>
                </c:pt>
                <c:pt idx="82">
                  <c:v>981.10745098799657</c:v>
                </c:pt>
                <c:pt idx="83">
                  <c:v>863.65642402156789</c:v>
                </c:pt>
                <c:pt idx="84">
                  <c:v>750.32051804993296</c:v>
                </c:pt>
                <c:pt idx="85">
                  <c:v>715.67488756440525</c:v>
                </c:pt>
                <c:pt idx="86">
                  <c:v>724.33354365591231</c:v>
                </c:pt>
                <c:pt idx="87">
                  <c:v>732.72659256484735</c:v>
                </c:pt>
                <c:pt idx="88">
                  <c:v>736.76456210082438</c:v>
                </c:pt>
                <c:pt idx="89">
                  <c:v>739.94511694708399</c:v>
                </c:pt>
                <c:pt idx="90">
                  <c:v>740.62532873741316</c:v>
                </c:pt>
                <c:pt idx="91">
                  <c:v>743.95933877249684</c:v>
                </c:pt>
                <c:pt idx="92">
                  <c:v>746.66085988988721</c:v>
                </c:pt>
                <c:pt idx="93">
                  <c:v>748.69406958637285</c:v>
                </c:pt>
                <c:pt idx="94">
                  <c:v>748.99790331943041</c:v>
                </c:pt>
                <c:pt idx="95">
                  <c:v>747.22585033762789</c:v>
                </c:pt>
                <c:pt idx="96">
                  <c:v>743.56572309748606</c:v>
                </c:pt>
                <c:pt idx="97">
                  <c:v>740.03802417059705</c:v>
                </c:pt>
                <c:pt idx="98">
                  <c:v>738.15615074442815</c:v>
                </c:pt>
                <c:pt idx="99">
                  <c:v>737.37239495930862</c:v>
                </c:pt>
                <c:pt idx="100">
                  <c:v>736.76464536047911</c:v>
                </c:pt>
                <c:pt idx="101">
                  <c:v>735.55499019164108</c:v>
                </c:pt>
                <c:pt idx="102">
                  <c:v>733.05800054670306</c:v>
                </c:pt>
                <c:pt idx="103">
                  <c:v>729.96347789176389</c:v>
                </c:pt>
                <c:pt idx="104">
                  <c:v>726.72518047349308</c:v>
                </c:pt>
                <c:pt idx="105">
                  <c:v>723.2800719397228</c:v>
                </c:pt>
                <c:pt idx="106">
                  <c:v>719.55907262985693</c:v>
                </c:pt>
                <c:pt idx="107">
                  <c:v>715.48695589233148</c:v>
                </c:pt>
                <c:pt idx="108">
                  <c:v>711.08029780886011</c:v>
                </c:pt>
                <c:pt idx="109">
                  <c:v>706.17115142205978</c:v>
                </c:pt>
                <c:pt idx="110">
                  <c:v>700.65389527108289</c:v>
                </c:pt>
              </c:numCache>
            </c:numRef>
          </c:val>
        </c:ser>
        <c:ser>
          <c:idx val="2"/>
          <c:order val="1"/>
          <c:tx>
            <c:strRef>
              <c:f>Carbon!$A$102</c:f>
              <c:strCache>
                <c:ptCount val="1"/>
                <c:pt idx="0">
                  <c:v>Oil and Gas</c:v>
                </c:pt>
              </c:strCache>
            </c:strRef>
          </c:tx>
          <c:spPr>
            <a:solidFill>
              <a:srgbClr val="F7964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Carbon!$B$100:$DH$100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Carbon!$B$102:$DH$102</c:f>
              <c:numCache>
                <c:formatCode>_-* #,##0\ _€_-;\-* #,##0\ _€_-;_-* "-"??\ _€_-;_-@_-</c:formatCode>
                <c:ptCount val="111"/>
                <c:pt idx="0">
                  <c:v>1450.4677466158048</c:v>
                </c:pt>
                <c:pt idx="1">
                  <c:v>1517.08479177813</c:v>
                </c:pt>
                <c:pt idx="2">
                  <c:v>1583.4125150857967</c:v>
                </c:pt>
                <c:pt idx="3">
                  <c:v>1649.4520834296263</c:v>
                </c:pt>
                <c:pt idx="4">
                  <c:v>1715.2045455385098</c:v>
                </c:pt>
                <c:pt idx="5">
                  <c:v>1780.6708610083699</c:v>
                </c:pt>
                <c:pt idx="6">
                  <c:v>1845.8519200563239</c:v>
                </c:pt>
                <c:pt idx="7">
                  <c:v>1910.7485571858763</c:v>
                </c:pt>
                <c:pt idx="8">
                  <c:v>1975.3615607461261</c:v>
                </c:pt>
                <c:pt idx="9">
                  <c:v>2039.6916796509404</c:v>
                </c:pt>
                <c:pt idx="10">
                  <c:v>2103.7396280833518</c:v>
                </c:pt>
                <c:pt idx="11">
                  <c:v>2167.5060887322206</c:v>
                </c:pt>
                <c:pt idx="12">
                  <c:v>2230.9917149272992</c:v>
                </c:pt>
                <c:pt idx="13">
                  <c:v>2294.1971319177301</c:v>
                </c:pt>
                <c:pt idx="14">
                  <c:v>2357.122937455028</c:v>
                </c:pt>
                <c:pt idx="15">
                  <c:v>2467.5070549943312</c:v>
                </c:pt>
                <c:pt idx="16">
                  <c:v>2577.3963096913412</c:v>
                </c:pt>
                <c:pt idx="17">
                  <c:v>2686.7919447213649</c:v>
                </c:pt>
                <c:pt idx="18">
                  <c:v>2841.8642290773814</c:v>
                </c:pt>
                <c:pt idx="19">
                  <c:v>2904.7312961274829</c:v>
                </c:pt>
                <c:pt idx="20">
                  <c:v>2965.718816965913</c:v>
                </c:pt>
                <c:pt idx="21">
                  <c:v>3058.0988145967031</c:v>
                </c:pt>
                <c:pt idx="22">
                  <c:v>3148.3453742287302</c:v>
                </c:pt>
                <c:pt idx="23">
                  <c:v>3238.1623212207201</c:v>
                </c:pt>
                <c:pt idx="24">
                  <c:v>3327.259042309101</c:v>
                </c:pt>
                <c:pt idx="25">
                  <c:v>3415.4255040332787</c:v>
                </c:pt>
                <c:pt idx="26">
                  <c:v>3502.3458830981667</c:v>
                </c:pt>
                <c:pt idx="27">
                  <c:v>3587.1683778894153</c:v>
                </c:pt>
                <c:pt idx="28">
                  <c:v>3669.8082366935955</c:v>
                </c:pt>
                <c:pt idx="29">
                  <c:v>3751.7849768411052</c:v>
                </c:pt>
                <c:pt idx="30">
                  <c:v>3833.0790574583625</c:v>
                </c:pt>
                <c:pt idx="31">
                  <c:v>3913.2400129156817</c:v>
                </c:pt>
                <c:pt idx="32">
                  <c:v>3992.2780979661757</c:v>
                </c:pt>
                <c:pt idx="33">
                  <c:v>4070.1721768353636</c:v>
                </c:pt>
                <c:pt idx="34">
                  <c:v>4146.9095589411409</c:v>
                </c:pt>
                <c:pt idx="35">
                  <c:v>4221.7806119274192</c:v>
                </c:pt>
                <c:pt idx="36">
                  <c:v>4295.1747009734327</c:v>
                </c:pt>
                <c:pt idx="37">
                  <c:v>4367.4033742864576</c:v>
                </c:pt>
                <c:pt idx="38">
                  <c:v>4427.5724265691751</c:v>
                </c:pt>
                <c:pt idx="39">
                  <c:v>4462.2063116504514</c:v>
                </c:pt>
                <c:pt idx="40">
                  <c:v>4495.5266922443179</c:v>
                </c:pt>
                <c:pt idx="41">
                  <c:v>4527.6527200829041</c:v>
                </c:pt>
                <c:pt idx="42">
                  <c:v>4556.6110303454934</c:v>
                </c:pt>
                <c:pt idx="43">
                  <c:v>4585.1380108294125</c:v>
                </c:pt>
                <c:pt idx="44">
                  <c:v>4613.2494496448817</c:v>
                </c:pt>
                <c:pt idx="45">
                  <c:v>4640.9613676073004</c:v>
                </c:pt>
                <c:pt idx="46">
                  <c:v>4668.2898906466335</c:v>
                </c:pt>
                <c:pt idx="47">
                  <c:v>4695.2509658920289</c:v>
                </c:pt>
                <c:pt idx="48">
                  <c:v>4721.862188934605</c:v>
                </c:pt>
                <c:pt idx="49">
                  <c:v>4748.1426316661982</c:v>
                </c:pt>
                <c:pt idx="50">
                  <c:v>4772.9740149169293</c:v>
                </c:pt>
                <c:pt idx="51">
                  <c:v>4790.0280880660584</c:v>
                </c:pt>
                <c:pt idx="52">
                  <c:v>4776.127626194303</c:v>
                </c:pt>
                <c:pt idx="53">
                  <c:v>4762.2918230248824</c:v>
                </c:pt>
                <c:pt idx="54">
                  <c:v>4748.4638972957991</c:v>
                </c:pt>
                <c:pt idx="55">
                  <c:v>4740.6003595135944</c:v>
                </c:pt>
                <c:pt idx="56">
                  <c:v>4732.7797594104895</c:v>
                </c:pt>
                <c:pt idx="57">
                  <c:v>4724.5019481246709</c:v>
                </c:pt>
                <c:pt idx="58">
                  <c:v>4710.950605574475</c:v>
                </c:pt>
                <c:pt idx="59">
                  <c:v>4694.5996506954634</c:v>
                </c:pt>
                <c:pt idx="60">
                  <c:v>4678.3336605406721</c:v>
                </c:pt>
                <c:pt idx="61">
                  <c:v>4660.7425390064855</c:v>
                </c:pt>
                <c:pt idx="62">
                  <c:v>4634.6415134989302</c:v>
                </c:pt>
                <c:pt idx="63">
                  <c:v>4607.2653684798233</c:v>
                </c:pt>
                <c:pt idx="64">
                  <c:v>4575.1304959737708</c:v>
                </c:pt>
                <c:pt idx="65">
                  <c:v>4537.4351701771584</c:v>
                </c:pt>
                <c:pt idx="66">
                  <c:v>4498.0203693873145</c:v>
                </c:pt>
                <c:pt idx="67">
                  <c:v>4456.7600078249116</c:v>
                </c:pt>
                <c:pt idx="68">
                  <c:v>4413.5270563046215</c:v>
                </c:pt>
                <c:pt idx="69">
                  <c:v>4368.1945378165301</c:v>
                </c:pt>
                <c:pt idx="70">
                  <c:v>4320.6364823773374</c:v>
                </c:pt>
                <c:pt idx="71">
                  <c:v>4260.1521331480044</c:v>
                </c:pt>
                <c:pt idx="72">
                  <c:v>4197.0748278653582</c:v>
                </c:pt>
                <c:pt idx="73">
                  <c:v>4131.4309799765015</c:v>
                </c:pt>
                <c:pt idx="74">
                  <c:v>4063.2048961402143</c:v>
                </c:pt>
                <c:pt idx="75">
                  <c:v>3992.3807131483823</c:v>
                </c:pt>
                <c:pt idx="76">
                  <c:v>3918.9421348585365</c:v>
                </c:pt>
                <c:pt idx="77">
                  <c:v>3842.5436183455809</c:v>
                </c:pt>
                <c:pt idx="78">
                  <c:v>3756.6780229989081</c:v>
                </c:pt>
                <c:pt idx="79">
                  <c:v>3663.9855106293662</c:v>
                </c:pt>
                <c:pt idx="80">
                  <c:v>3568.4054423515622</c:v>
                </c:pt>
                <c:pt idx="81">
                  <c:v>3473.6392789743072</c:v>
                </c:pt>
                <c:pt idx="82">
                  <c:v>3380.010413891494</c:v>
                </c:pt>
                <c:pt idx="83">
                  <c:v>3278.468141960966</c:v>
                </c:pt>
                <c:pt idx="84">
                  <c:v>3182.6763186798312</c:v>
                </c:pt>
                <c:pt idx="85">
                  <c:v>3051.7268428378284</c:v>
                </c:pt>
                <c:pt idx="86">
                  <c:v>2911.4462009321392</c:v>
                </c:pt>
                <c:pt idx="87">
                  <c:v>2766.3850425975866</c:v>
                </c:pt>
                <c:pt idx="88">
                  <c:v>2651.305990644451</c:v>
                </c:pt>
                <c:pt idx="89">
                  <c:v>2553.3782753305791</c:v>
                </c:pt>
                <c:pt idx="90">
                  <c:v>2469.9254813032007</c:v>
                </c:pt>
                <c:pt idx="91">
                  <c:v>2384.7545867085073</c:v>
                </c:pt>
                <c:pt idx="92">
                  <c:v>2307.1769928057411</c:v>
                </c:pt>
                <c:pt idx="93">
                  <c:v>2232.2656862690205</c:v>
                </c:pt>
                <c:pt idx="94">
                  <c:v>2163.7592967710211</c:v>
                </c:pt>
                <c:pt idx="95">
                  <c:v>2123.0716559567991</c:v>
                </c:pt>
                <c:pt idx="96">
                  <c:v>2089.7100880000044</c:v>
                </c:pt>
                <c:pt idx="97">
                  <c:v>2053.977304334227</c:v>
                </c:pt>
                <c:pt idx="98">
                  <c:v>2012.8151888752254</c:v>
                </c:pt>
                <c:pt idx="99">
                  <c:v>1966.852245367216</c:v>
                </c:pt>
                <c:pt idx="100">
                  <c:v>1921.922396947276</c:v>
                </c:pt>
                <c:pt idx="101">
                  <c:v>1890.347056926166</c:v>
                </c:pt>
                <c:pt idx="102">
                  <c:v>1866.491373381006</c:v>
                </c:pt>
                <c:pt idx="103">
                  <c:v>1844.209762505842</c:v>
                </c:pt>
                <c:pt idx="104">
                  <c:v>1819.596658661266</c:v>
                </c:pt>
                <c:pt idx="105">
                  <c:v>1793.1810797926651</c:v>
                </c:pt>
                <c:pt idx="106">
                  <c:v>1726.8183759785109</c:v>
                </c:pt>
                <c:pt idx="107">
                  <c:v>1633.967441645681</c:v>
                </c:pt>
                <c:pt idx="108">
                  <c:v>1541.499429796625</c:v>
                </c:pt>
                <c:pt idx="109">
                  <c:v>1450.1718758958548</c:v>
                </c:pt>
                <c:pt idx="110">
                  <c:v>1360.80077939487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878976"/>
        <c:axId val="118880512"/>
      </c:areaChart>
      <c:catAx>
        <c:axId val="11887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888051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888051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/>
                  <a:t>Mt</a:t>
                </a:r>
              </a:p>
            </c:rich>
          </c:tx>
          <c:layout>
            <c:manualLayout>
              <c:xMode val="edge"/>
              <c:yMode val="edge"/>
              <c:x val="2.5039123630672996E-2"/>
              <c:y val="0.5424880326683966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8878976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516653675105457"/>
          <c:y val="0.27072364093446138"/>
          <c:w val="0.11135326878975135"/>
          <c:h val="0.5889850393700787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Future Electricity Consumption 
in the World</a:t>
            </a:r>
          </a:p>
        </c:rich>
      </c:tx>
      <c:layout>
        <c:manualLayout>
          <c:xMode val="edge"/>
          <c:yMode val="edge"/>
          <c:x val="0.16892991468849899"/>
          <c:y val="3.189076365454325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843345111896768"/>
          <c:y val="0.29319371727748988"/>
          <c:w val="0.62308598351001265"/>
          <c:h val="0.57496430271299359"/>
        </c:manualLayout>
      </c:layout>
      <c:lineChart>
        <c:grouping val="standard"/>
        <c:varyColors val="0"/>
        <c:ser>
          <c:idx val="0"/>
          <c:order val="0"/>
          <c:tx>
            <c:strRef>
              <c:f>Electricity!$A$215</c:f>
              <c:strCache>
                <c:ptCount val="1"/>
                <c:pt idx="0">
                  <c:v>Actual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Electricity!$B$214:$DH$214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Electricity!$B$215:$DH$215</c:f>
              <c:numCache>
                <c:formatCode>0.0</c:formatCode>
                <c:ptCount val="111"/>
                <c:pt idx="0">
                  <c:v>11847.479792009464</c:v>
                </c:pt>
                <c:pt idx="1">
                  <c:v>12096.976962909965</c:v>
                </c:pt>
                <c:pt idx="2">
                  <c:v>12211.057950045843</c:v>
                </c:pt>
                <c:pt idx="3">
                  <c:v>12474.613892899675</c:v>
                </c:pt>
                <c:pt idx="4">
                  <c:v>12805.850449435873</c:v>
                </c:pt>
                <c:pt idx="5">
                  <c:v>13246.396337104308</c:v>
                </c:pt>
                <c:pt idx="6">
                  <c:v>13673.23269535799</c:v>
                </c:pt>
                <c:pt idx="7">
                  <c:v>13959.568127075583</c:v>
                </c:pt>
                <c:pt idx="8">
                  <c:v>14340.209333895744</c:v>
                </c:pt>
                <c:pt idx="9">
                  <c:v>14715.859750218115</c:v>
                </c:pt>
                <c:pt idx="10">
                  <c:v>15379.765413134624</c:v>
                </c:pt>
                <c:pt idx="11">
                  <c:v>15626.451378161244</c:v>
                </c:pt>
                <c:pt idx="12">
                  <c:v>16183.092513377262</c:v>
                </c:pt>
                <c:pt idx="13">
                  <c:v>16792.610945695324</c:v>
                </c:pt>
                <c:pt idx="14">
                  <c:v>17553.598586572098</c:v>
                </c:pt>
                <c:pt idx="15">
                  <c:v>18311.555971362952</c:v>
                </c:pt>
                <c:pt idx="16">
                  <c:v>19025.523779428484</c:v>
                </c:pt>
                <c:pt idx="17">
                  <c:v>19907.793832954212</c:v>
                </c:pt>
                <c:pt idx="18">
                  <c:v>20336.272455719965</c:v>
                </c:pt>
                <c:pt idx="19">
                  <c:v>20093.560532533542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Electricity!$A$216</c:f>
              <c:strCache>
                <c:ptCount val="1"/>
                <c:pt idx="0">
                  <c:v>9 a trend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Electricity!$B$214:$DH$214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Electricity!$B$216:$DH$216</c:f>
              <c:numCache>
                <c:formatCode>General</c:formatCode>
                <c:ptCount val="111"/>
                <c:pt idx="19" formatCode="0.0">
                  <c:v>20093.560532533542</c:v>
                </c:pt>
                <c:pt idx="20" formatCode="0.0">
                  <c:v>21271.227760145306</c:v>
                </c:pt>
                <c:pt idx="21" formatCode="0.0">
                  <c:v>21878.158369273177</c:v>
                </c:pt>
                <c:pt idx="22" formatCode="0.0">
                  <c:v>22485.088978401058</c:v>
                </c:pt>
                <c:pt idx="23" formatCode="0.0">
                  <c:v>23092.019587528859</c:v>
                </c:pt>
                <c:pt idx="24" formatCode="0.0">
                  <c:v>23698.950196656748</c:v>
                </c:pt>
                <c:pt idx="25" formatCode="0.0">
                  <c:v>24305.88080578468</c:v>
                </c:pt>
                <c:pt idx="26" formatCode="0.0">
                  <c:v>24912.811414912558</c:v>
                </c:pt>
                <c:pt idx="27" formatCode="0.0">
                  <c:v>25519.742024040435</c:v>
                </c:pt>
                <c:pt idx="28" formatCode="0.0">
                  <c:v>26126.672633168324</c:v>
                </c:pt>
                <c:pt idx="29" formatCode="0.0">
                  <c:v>26733.603242296253</c:v>
                </c:pt>
                <c:pt idx="30" formatCode="0.0">
                  <c:v>27340.53385142413</c:v>
                </c:pt>
                <c:pt idx="31" formatCode="0.0">
                  <c:v>27947.464460552037</c:v>
                </c:pt>
                <c:pt idx="32" formatCode="0.0">
                  <c:v>28554.395069679897</c:v>
                </c:pt>
                <c:pt idx="33" formatCode="0.0">
                  <c:v>29161.325678807763</c:v>
                </c:pt>
                <c:pt idx="34" formatCode="0.0">
                  <c:v>29768.256287935696</c:v>
                </c:pt>
                <c:pt idx="35" formatCode="0.0">
                  <c:v>30375.186897063617</c:v>
                </c:pt>
                <c:pt idx="36" formatCode="0.0">
                  <c:v>30982.117506191444</c:v>
                </c:pt>
                <c:pt idx="37" formatCode="0.0">
                  <c:v>31589.048115319278</c:v>
                </c:pt>
                <c:pt idx="38" formatCode="0.0">
                  <c:v>32195.978724447163</c:v>
                </c:pt>
                <c:pt idx="39" formatCode="0.0">
                  <c:v>32802.909333575022</c:v>
                </c:pt>
                <c:pt idx="40" formatCode="0.0">
                  <c:v>33409.839942702944</c:v>
                </c:pt>
                <c:pt idx="41" formatCode="0.0">
                  <c:v>34016.770551830836</c:v>
                </c:pt>
                <c:pt idx="42" formatCode="0.0">
                  <c:v>34623.70116095867</c:v>
                </c:pt>
                <c:pt idx="43" formatCode="0.0">
                  <c:v>35230.631770086591</c:v>
                </c:pt>
                <c:pt idx="44" formatCode="0.0">
                  <c:v>35837.562379214542</c:v>
                </c:pt>
                <c:pt idx="45" formatCode="0.0">
                  <c:v>36444.492988342397</c:v>
                </c:pt>
                <c:pt idx="46" formatCode="0.0">
                  <c:v>37051.423597470297</c:v>
                </c:pt>
                <c:pt idx="47" formatCode="0.0">
                  <c:v>37658.35420659824</c:v>
                </c:pt>
                <c:pt idx="48" formatCode="0.0">
                  <c:v>38265.284815726118</c:v>
                </c:pt>
                <c:pt idx="49" formatCode="0.0">
                  <c:v>38872.215424853988</c:v>
                </c:pt>
                <c:pt idx="50" formatCode="0.0">
                  <c:v>39479.146033981888</c:v>
                </c:pt>
                <c:pt idx="51" formatCode="0.0">
                  <c:v>40086.076643109634</c:v>
                </c:pt>
                <c:pt idx="52" formatCode="0.0">
                  <c:v>40693.007252237541</c:v>
                </c:pt>
                <c:pt idx="53" formatCode="0.0">
                  <c:v>41299.937861365426</c:v>
                </c:pt>
                <c:pt idx="54" formatCode="0.0">
                  <c:v>41906.868470493333</c:v>
                </c:pt>
                <c:pt idx="55" formatCode="0.0">
                  <c:v>42513.799079621189</c:v>
                </c:pt>
                <c:pt idx="56" formatCode="0.0">
                  <c:v>43120.729688749088</c:v>
                </c:pt>
                <c:pt idx="57" formatCode="0.0">
                  <c:v>43727.660297877017</c:v>
                </c:pt>
                <c:pt idx="58" formatCode="0.0">
                  <c:v>44334.590907004909</c:v>
                </c:pt>
                <c:pt idx="59" formatCode="0.0">
                  <c:v>44941.521516132801</c:v>
                </c:pt>
                <c:pt idx="60" formatCode="0.0">
                  <c:v>45548.452125260701</c:v>
                </c:pt>
                <c:pt idx="61" formatCode="0.0">
                  <c:v>46155.382734388615</c:v>
                </c:pt>
                <c:pt idx="62" formatCode="0.0">
                  <c:v>46762.313343516485</c:v>
                </c:pt>
                <c:pt idx="63" formatCode="0.0">
                  <c:v>47369.243952644378</c:v>
                </c:pt>
                <c:pt idx="64" formatCode="0.0">
                  <c:v>47976.174561772277</c:v>
                </c:pt>
                <c:pt idx="65" formatCode="0.0">
                  <c:v>48583.105170900177</c:v>
                </c:pt>
                <c:pt idx="66" formatCode="0.0">
                  <c:v>49190.035780027902</c:v>
                </c:pt>
                <c:pt idx="67" formatCode="0.0">
                  <c:v>49796.966389155801</c:v>
                </c:pt>
                <c:pt idx="68" formatCode="0.0">
                  <c:v>50403.89699828373</c:v>
                </c:pt>
                <c:pt idx="69" formatCode="0.0">
                  <c:v>51010.8276074116</c:v>
                </c:pt>
                <c:pt idx="70" formatCode="0.0">
                  <c:v>51617.758216539543</c:v>
                </c:pt>
                <c:pt idx="71" formatCode="0.0">
                  <c:v>52224.688825667421</c:v>
                </c:pt>
                <c:pt idx="72" formatCode="0.0">
                  <c:v>52831.619434795284</c:v>
                </c:pt>
                <c:pt idx="73" formatCode="0.0">
                  <c:v>53438.550043923191</c:v>
                </c:pt>
                <c:pt idx="74" formatCode="0.0">
                  <c:v>54045.480653051112</c:v>
                </c:pt>
                <c:pt idx="75" formatCode="0.0">
                  <c:v>54652.411262179012</c:v>
                </c:pt>
                <c:pt idx="76" formatCode="0.0">
                  <c:v>55259.341871306919</c:v>
                </c:pt>
                <c:pt idx="77" formatCode="0.0">
                  <c:v>55866.272480434774</c:v>
                </c:pt>
                <c:pt idx="78" formatCode="0.0">
                  <c:v>56473.203089562594</c:v>
                </c:pt>
                <c:pt idx="79" formatCode="0.0">
                  <c:v>57080.133698690552</c:v>
                </c:pt>
                <c:pt idx="80" formatCode="0.0">
                  <c:v>57687.064307818364</c:v>
                </c:pt>
                <c:pt idx="81" formatCode="0.0">
                  <c:v>58293.994916946242</c:v>
                </c:pt>
                <c:pt idx="82" formatCode="0.0">
                  <c:v>58900.925526074119</c:v>
                </c:pt>
                <c:pt idx="83" formatCode="0.0">
                  <c:v>59507.85613520207</c:v>
                </c:pt>
                <c:pt idx="84" formatCode="0.0">
                  <c:v>60114.786744329911</c:v>
                </c:pt>
                <c:pt idx="85" formatCode="0.0">
                  <c:v>60721.717353457796</c:v>
                </c:pt>
                <c:pt idx="86" formatCode="0.0">
                  <c:v>61328.647962585637</c:v>
                </c:pt>
                <c:pt idx="87" formatCode="0.0">
                  <c:v>61935.578571713566</c:v>
                </c:pt>
                <c:pt idx="88" formatCode="0.0">
                  <c:v>62542.509180841451</c:v>
                </c:pt>
                <c:pt idx="89" formatCode="0.0">
                  <c:v>63149.439789969358</c:v>
                </c:pt>
                <c:pt idx="90" formatCode="0.0">
                  <c:v>63756.370399097279</c:v>
                </c:pt>
                <c:pt idx="91" formatCode="0.0">
                  <c:v>64363.301008225193</c:v>
                </c:pt>
                <c:pt idx="92" formatCode="0.0">
                  <c:v>64970.231617353071</c:v>
                </c:pt>
                <c:pt idx="93" formatCode="0.0">
                  <c:v>65577.162226480956</c:v>
                </c:pt>
                <c:pt idx="94" formatCode="0.0">
                  <c:v>66184.092835608637</c:v>
                </c:pt>
                <c:pt idx="95" formatCode="0.0">
                  <c:v>66791.023444736624</c:v>
                </c:pt>
                <c:pt idx="96" formatCode="0.0">
                  <c:v>67397.954053864509</c:v>
                </c:pt>
                <c:pt idx="97" formatCode="0.0">
                  <c:v>68004.884662992423</c:v>
                </c:pt>
                <c:pt idx="98" formatCode="0.0">
                  <c:v>68611.815272120308</c:v>
                </c:pt>
                <c:pt idx="99" formatCode="0.0">
                  <c:v>69218.745881248178</c:v>
                </c:pt>
                <c:pt idx="100" formatCode="0.0">
                  <c:v>69825.676490376107</c:v>
                </c:pt>
                <c:pt idx="101" formatCode="0.0">
                  <c:v>70432.607099504006</c:v>
                </c:pt>
                <c:pt idx="102" formatCode="0.0">
                  <c:v>71039.53770863192</c:v>
                </c:pt>
                <c:pt idx="103" formatCode="0.0">
                  <c:v>71646.468317759718</c:v>
                </c:pt>
                <c:pt idx="104" formatCode="0.0">
                  <c:v>72253.398926887719</c:v>
                </c:pt>
                <c:pt idx="105" formatCode="0.0">
                  <c:v>72860.329536015517</c:v>
                </c:pt>
                <c:pt idx="106" formatCode="0.0">
                  <c:v>73467.260145143373</c:v>
                </c:pt>
                <c:pt idx="107" formatCode="0.0">
                  <c:v>74074.190754271403</c:v>
                </c:pt>
                <c:pt idx="108" formatCode="0.0">
                  <c:v>74681.121363399157</c:v>
                </c:pt>
                <c:pt idx="109" formatCode="0.0">
                  <c:v>75288.051972527013</c:v>
                </c:pt>
                <c:pt idx="110" formatCode="0.0">
                  <c:v>75894.982581654825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Electricity!$A$217</c:f>
              <c:strCache>
                <c:ptCount val="1"/>
                <c:pt idx="0">
                  <c:v>Forecast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Electricity!$B$214:$DH$214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Electricity!$B$217:$DH$217</c:f>
              <c:numCache>
                <c:formatCode>General</c:formatCode>
                <c:ptCount val="111"/>
                <c:pt idx="19" formatCode="0.0">
                  <c:v>20093.560532533542</c:v>
                </c:pt>
                <c:pt idx="20" formatCode="0.0">
                  <c:v>21305.598063348203</c:v>
                </c:pt>
                <c:pt idx="21" formatCode="0.0">
                  <c:v>21880.289607741783</c:v>
                </c:pt>
                <c:pt idx="22" formatCode="0.0">
                  <c:v>22450.876931468563</c:v>
                </c:pt>
                <c:pt idx="23" formatCode="0.0">
                  <c:v>23017.46300472314</c:v>
                </c:pt>
                <c:pt idx="24" formatCode="0.0">
                  <c:v>23580.147874852461</c:v>
                </c:pt>
                <c:pt idx="25" formatCode="0.0">
                  <c:v>24139.0287634419</c:v>
                </c:pt>
                <c:pt idx="26" formatCode="0.0">
                  <c:v>24694.200159803833</c:v>
                </c:pt>
                <c:pt idx="27" formatCode="0.0">
                  <c:v>25245.753911013409</c:v>
                </c:pt>
                <c:pt idx="28" formatCode="0.0">
                  <c:v>25793.779308627116</c:v>
                </c:pt>
                <c:pt idx="29" formatCode="0.0">
                  <c:v>26338.363172215737</c:v>
                </c:pt>
                <c:pt idx="30" formatCode="0.0">
                  <c:v>26879.589929836478</c:v>
                </c:pt>
                <c:pt idx="31" formatCode="0.0">
                  <c:v>27417.541695566691</c:v>
                </c:pt>
                <c:pt idx="32" formatCode="0.0">
                  <c:v>27952.298344212577</c:v>
                </c:pt>
                <c:pt idx="33" formatCode="0.0">
                  <c:v>28483.937583305807</c:v>
                </c:pt>
                <c:pt idx="34" formatCode="0.0">
                  <c:v>29012.535022493132</c:v>
                </c:pt>
                <c:pt idx="35" formatCode="0.0">
                  <c:v>29538.1642404212</c:v>
                </c:pt>
                <c:pt idx="36" formatCode="0.0">
                  <c:v>30060.896849214863</c:v>
                </c:pt>
                <c:pt idx="37" formatCode="0.0">
                  <c:v>30580.802556642571</c:v>
                </c:pt>
                <c:pt idx="38" formatCode="0.0">
                  <c:v>31097.949226058943</c:v>
                </c:pt>
                <c:pt idx="39" formatCode="0.0">
                  <c:v>31612.40293421063</c:v>
                </c:pt>
                <c:pt idx="40" formatCode="0.0">
                  <c:v>32124.228026988432</c:v>
                </c:pt>
                <c:pt idx="41" formatCode="0.0">
                  <c:v>32633.487173205689</c:v>
                </c:pt>
                <c:pt idx="42" formatCode="0.0">
                  <c:v>33140.241416478151</c:v>
                </c:pt>
                <c:pt idx="43" formatCode="0.0">
                  <c:v>33644.550225279607</c:v>
                </c:pt>
                <c:pt idx="44" formatCode="0.0">
                  <c:v>34146.471541242296</c:v>
                </c:pt>
                <c:pt idx="45" formatCode="0.0">
                  <c:v>34646.061825770688</c:v>
                </c:pt>
                <c:pt idx="46" formatCode="0.0">
                  <c:v>35143.376105032214</c:v>
                </c:pt>
                <c:pt idx="47" formatCode="0.0">
                  <c:v>35638.468013387363</c:v>
                </c:pt>
                <c:pt idx="48" formatCode="0.0">
                  <c:v>36131.389835319053</c:v>
                </c:pt>
                <c:pt idx="49" formatCode="0.0">
                  <c:v>36622.192545917424</c:v>
                </c:pt>
                <c:pt idx="50" formatCode="0.0">
                  <c:v>37110.925849975982</c:v>
                </c:pt>
                <c:pt idx="51" formatCode="0.0">
                  <c:v>37597.638219750646</c:v>
                </c:pt>
                <c:pt idx="52" formatCode="0.0">
                  <c:v>38082.376931433042</c:v>
                </c:pt>
                <c:pt idx="53" formatCode="0.0">
                  <c:v>38565.188100385931</c:v>
                </c:pt>
                <c:pt idx="54" formatCode="0.0">
                  <c:v>39046.116715187723</c:v>
                </c:pt>
                <c:pt idx="55" formatCode="0.0">
                  <c:v>39525.206670530126</c:v>
                </c:pt>
                <c:pt idx="56" formatCode="0.0">
                  <c:v>40002.500799012705</c:v>
                </c:pt>
                <c:pt idx="57" formatCode="0.0">
                  <c:v>40478.040901874592</c:v>
                </c:pt>
                <c:pt idx="58" formatCode="0.0">
                  <c:v>40951.867778703476</c:v>
                </c:pt>
                <c:pt idx="59" formatCode="0.0">
                  <c:v>41424.021256159715</c:v>
                </c:pt>
                <c:pt idx="60" formatCode="0.0">
                  <c:v>41894.540215751447</c:v>
                </c:pt>
                <c:pt idx="61" formatCode="0.0">
                  <c:v>42163.19158436705</c:v>
                </c:pt>
                <c:pt idx="62" formatCode="0.0">
                  <c:v>42426.600293649593</c:v>
                </c:pt>
                <c:pt idx="63" formatCode="0.0">
                  <c:v>42684.871351447699</c:v>
                </c:pt>
                <c:pt idx="64" formatCode="0.0">
                  <c:v>42938.107535989031</c:v>
                </c:pt>
                <c:pt idx="65" formatCode="0.0">
                  <c:v>43186.409447850354</c:v>
                </c:pt>
                <c:pt idx="66" formatCode="0.0">
                  <c:v>43429.875560570756</c:v>
                </c:pt>
                <c:pt idx="67" formatCode="0.0">
                  <c:v>43668.602269947638</c:v>
                </c:pt>
                <c:pt idx="68" formatCode="0.0">
                  <c:v>43902.683942055199</c:v>
                </c:pt>
                <c:pt idx="69" formatCode="0.0">
                  <c:v>44132.212960022931</c:v>
                </c:pt>
                <c:pt idx="70" formatCode="0.0">
                  <c:v>44357.279769609937</c:v>
                </c:pt>
                <c:pt idx="71" formatCode="0.0">
                  <c:v>44577.972923611684</c:v>
                </c:pt>
                <c:pt idx="72" formatCode="0.0">
                  <c:v>44794.379125131658</c:v>
                </c:pt>
                <c:pt idx="73" formatCode="0.0">
                  <c:v>45006.583269751944</c:v>
                </c:pt>
                <c:pt idx="74" formatCode="0.0">
                  <c:v>45214.668486634197</c:v>
                </c:pt>
                <c:pt idx="75" formatCode="0.0">
                  <c:v>45418.716178582326</c:v>
                </c:pt>
                <c:pt idx="76" formatCode="0.0">
                  <c:v>45618.806061095245</c:v>
                </c:pt>
                <c:pt idx="77" formatCode="0.0">
                  <c:v>45815.016200440536</c:v>
                </c:pt>
                <c:pt idx="78" formatCode="0.0">
                  <c:v>46007.423050774982</c:v>
                </c:pt>
                <c:pt idx="79" formatCode="0.0">
                  <c:v>46196.101490340785</c:v>
                </c:pt>
                <c:pt idx="80" formatCode="0.0">
                  <c:v>46381.124856761729</c:v>
                </c:pt>
                <c:pt idx="81" formatCode="0.0">
                  <c:v>46562.56498146613</c:v>
                </c:pt>
                <c:pt idx="82" formatCode="0.0">
                  <c:v>46740.492223259782</c:v>
                </c:pt>
                <c:pt idx="83" formatCode="0.0">
                  <c:v>46914.975501073837</c:v>
                </c:pt>
                <c:pt idx="84" formatCode="0.0">
                  <c:v>47086.082325909447</c:v>
                </c:pt>
                <c:pt idx="85" formatCode="0.0">
                  <c:v>47253.878832002047</c:v>
                </c:pt>
                <c:pt idx="86" formatCode="0.0">
                  <c:v>47418.429807226203</c:v>
                </c:pt>
                <c:pt idx="87" formatCode="0.0">
                  <c:v>47579.798722762629</c:v>
                </c:pt>
                <c:pt idx="88" formatCode="0.0">
                  <c:v>47738.047762047274</c:v>
                </c:pt>
                <c:pt idx="89" formatCode="0.0">
                  <c:v>47893.237849020785</c:v>
                </c:pt>
                <c:pt idx="90" formatCode="0.0">
                  <c:v>48045.428675700015</c:v>
                </c:pt>
                <c:pt idx="91" formatCode="0.0">
                  <c:v>48194.678729086991</c:v>
                </c:pt>
                <c:pt idx="92" formatCode="0.0">
                  <c:v>48341.045317435142</c:v>
                </c:pt>
                <c:pt idx="93" formatCode="0.0">
                  <c:v>48484.584595889151</c:v>
                </c:pt>
                <c:pt idx="94" formatCode="0.0">
                  <c:v>48625.351591515304</c:v>
                </c:pt>
                <c:pt idx="95" formatCode="0.0">
                  <c:v>48763.400227738799</c:v>
                </c:pt>
                <c:pt idx="96" formatCode="0.0">
                  <c:v>48898.783348203237</c:v>
                </c:pt>
                <c:pt idx="97" formatCode="0.0">
                  <c:v>49031.552740068226</c:v>
                </c:pt>
                <c:pt idx="98" formatCode="0.0">
                  <c:v>49161.759156758941</c:v>
                </c:pt>
                <c:pt idx="99" formatCode="0.0">
                  <c:v>49289.452340183328</c:v>
                </c:pt>
                <c:pt idx="100" formatCode="0.0">
                  <c:v>49414.681042429431</c:v>
                </c:pt>
                <c:pt idx="101" formatCode="0.0">
                  <c:v>49537.493046957177</c:v>
                </c:pt>
                <c:pt idx="102" formatCode="0.0">
                  <c:v>49657.935189297888</c:v>
                </c:pt>
                <c:pt idx="103" formatCode="0.0">
                  <c:v>49776.053377273463</c:v>
                </c:pt>
                <c:pt idx="104" formatCode="0.0">
                  <c:v>49891.892610748349</c:v>
                </c:pt>
                <c:pt idx="105" formatCode="0.0">
                  <c:v>50005.497000925825</c:v>
                </c:pt>
                <c:pt idx="106" formatCode="0.0">
                  <c:v>50116.909789200407</c:v>
                </c:pt>
                <c:pt idx="107" formatCode="0.0">
                  <c:v>50226.173365577699</c:v>
                </c:pt>
                <c:pt idx="108" formatCode="0.0">
                  <c:v>50333.329286672764</c:v>
                </c:pt>
                <c:pt idx="109" formatCode="0.0">
                  <c:v>50438.418293297036</c:v>
                </c:pt>
                <c:pt idx="110" formatCode="0.0">
                  <c:v>50541.480327645011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774912"/>
        <c:axId val="110776704"/>
      </c:lineChart>
      <c:catAx>
        <c:axId val="11077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077670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07767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2.5260553770984798E-2"/>
              <c:y val="0.55808723909511315"/>
            </c:manualLayout>
          </c:layout>
          <c:overlay val="0"/>
          <c:spPr>
            <a:noFill/>
            <a:ln w="25400">
              <a:noFill/>
            </a:ln>
          </c:spPr>
        </c:title>
        <c:numFmt formatCode="_-* #,##0\ _€_-;\-* #,##0\ _€_-;_-* &quot;-&quot;??\ _€_-;_-@_-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077491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71078744022977"/>
          <c:y val="0.34776602924634431"/>
          <c:w val="0.17290967495042694"/>
          <c:h val="0.3141542307211598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Specific electricity consumption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Electricity!$A$250</c:f>
              <c:strCache>
                <c:ptCount val="1"/>
                <c:pt idx="0">
                  <c:v>North America</c:v>
                </c:pt>
              </c:strCache>
            </c:strRef>
          </c:tx>
          <c:marker>
            <c:symbol val="none"/>
          </c:marker>
          <c:cat>
            <c:numRef>
              <c:f>Electricity!$B$249:$EB$249</c:f>
              <c:numCache>
                <c:formatCode>General</c:formatCode>
                <c:ptCount val="1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  <c:pt idx="111">
                  <c:v>2101</c:v>
                </c:pt>
                <c:pt idx="112">
                  <c:v>2102</c:v>
                </c:pt>
                <c:pt idx="113">
                  <c:v>2103</c:v>
                </c:pt>
                <c:pt idx="114">
                  <c:v>2104</c:v>
                </c:pt>
                <c:pt idx="115">
                  <c:v>2105</c:v>
                </c:pt>
                <c:pt idx="116">
                  <c:v>2106</c:v>
                </c:pt>
                <c:pt idx="117">
                  <c:v>2107</c:v>
                </c:pt>
                <c:pt idx="118">
                  <c:v>2108</c:v>
                </c:pt>
                <c:pt idx="119">
                  <c:v>2109</c:v>
                </c:pt>
                <c:pt idx="120">
                  <c:v>2110</c:v>
                </c:pt>
                <c:pt idx="121">
                  <c:v>2111</c:v>
                </c:pt>
                <c:pt idx="122">
                  <c:v>2112</c:v>
                </c:pt>
                <c:pt idx="123">
                  <c:v>2113</c:v>
                </c:pt>
                <c:pt idx="124">
                  <c:v>2114</c:v>
                </c:pt>
                <c:pt idx="125">
                  <c:v>2115</c:v>
                </c:pt>
                <c:pt idx="126">
                  <c:v>2116</c:v>
                </c:pt>
                <c:pt idx="127">
                  <c:v>2117</c:v>
                </c:pt>
                <c:pt idx="128">
                  <c:v>2118</c:v>
                </c:pt>
                <c:pt idx="129">
                  <c:v>2119</c:v>
                </c:pt>
                <c:pt idx="130">
                  <c:v>2120</c:v>
                </c:pt>
              </c:numCache>
            </c:numRef>
          </c:cat>
          <c:val>
            <c:numRef>
              <c:f>Electricity!$B$250:$EB$250</c:f>
              <c:numCache>
                <c:formatCode>_-* #,##0\ _€_-;\-* #,##0\ _€_-;_-* "-"?\ _€_-;_-@_-</c:formatCode>
                <c:ptCount val="131"/>
                <c:pt idx="0">
                  <c:v>13354.677248677248</c:v>
                </c:pt>
                <c:pt idx="1">
                  <c:v>12968.390746092216</c:v>
                </c:pt>
                <c:pt idx="2">
                  <c:v>12954.495627249475</c:v>
                </c:pt>
                <c:pt idx="3">
                  <c:v>13290.538593260308</c:v>
                </c:pt>
                <c:pt idx="4">
                  <c:v>13473.215252960688</c:v>
                </c:pt>
                <c:pt idx="5">
                  <c:v>13755.711844197138</c:v>
                </c:pt>
                <c:pt idx="6">
                  <c:v>14031.09063234436</c:v>
                </c:pt>
                <c:pt idx="7">
                  <c:v>14132.26650286394</c:v>
                </c:pt>
                <c:pt idx="8">
                  <c:v>14444.956985573852</c:v>
                </c:pt>
                <c:pt idx="9">
                  <c:v>14660.57361008382</c:v>
                </c:pt>
                <c:pt idx="10">
                  <c:v>15028.561128526646</c:v>
                </c:pt>
                <c:pt idx="11">
                  <c:v>14631.961385967923</c:v>
                </c:pt>
                <c:pt idx="12">
                  <c:v>14925.93481228669</c:v>
                </c:pt>
                <c:pt idx="13">
                  <c:v>14819.221490116592</c:v>
                </c:pt>
                <c:pt idx="14">
                  <c:v>14988.787888926066</c:v>
                </c:pt>
                <c:pt idx="15">
                  <c:v>15222.285469604109</c:v>
                </c:pt>
                <c:pt idx="16">
                  <c:v>15099.752619094485</c:v>
                </c:pt>
                <c:pt idx="17">
                  <c:v>15325.188302193344</c:v>
                </c:pt>
                <c:pt idx="18">
                  <c:v>15197.752816221437</c:v>
                </c:pt>
                <c:pt idx="19">
                  <c:v>14466.883213773308</c:v>
                </c:pt>
                <c:pt idx="20">
                  <c:v>15030.829723154689</c:v>
                </c:pt>
                <c:pt idx="21">
                  <c:v>15042.57189849976</c:v>
                </c:pt>
                <c:pt idx="22">
                  <c:v>15054.196652091377</c:v>
                </c:pt>
                <c:pt idx="23">
                  <c:v>15065.705158147079</c:v>
                </c:pt>
                <c:pt idx="24">
                  <c:v>15077.098579142224</c:v>
                </c:pt>
                <c:pt idx="25">
                  <c:v>15088.378065927405</c:v>
                </c:pt>
                <c:pt idx="26">
                  <c:v>15099.544757844775</c:v>
                </c:pt>
                <c:pt idx="27">
                  <c:v>15110.599782842934</c:v>
                </c:pt>
                <c:pt idx="28">
                  <c:v>15121.544257591124</c:v>
                </c:pt>
                <c:pt idx="29">
                  <c:v>15132.379287591817</c:v>
                </c:pt>
                <c:pt idx="30">
                  <c:v>15143.105967292515</c:v>
                </c:pt>
                <c:pt idx="31">
                  <c:v>15153.725380196212</c:v>
                </c:pt>
                <c:pt idx="32">
                  <c:v>15164.238598970867</c:v>
                </c:pt>
                <c:pt idx="33">
                  <c:v>15174.646685557767</c:v>
                </c:pt>
                <c:pt idx="34">
                  <c:v>15184.950691278798</c:v>
                </c:pt>
                <c:pt idx="35">
                  <c:v>15195.151656942633</c:v>
                </c:pt>
                <c:pt idx="36">
                  <c:v>15205.250612949822</c:v>
                </c:pt>
                <c:pt idx="37">
                  <c:v>15215.24857939695</c:v>
                </c:pt>
                <c:pt idx="38">
                  <c:v>15225.146566179596</c:v>
                </c:pt>
                <c:pt idx="39">
                  <c:v>15234.945573094405</c:v>
                </c:pt>
                <c:pt idx="40">
                  <c:v>15244.646589940081</c:v>
                </c:pt>
                <c:pt idx="41">
                  <c:v>15254.250596617287</c:v>
                </c:pt>
                <c:pt idx="42">
                  <c:v>15263.758563227728</c:v>
                </c:pt>
                <c:pt idx="43">
                  <c:v>15273.171450172083</c:v>
                </c:pt>
                <c:pt idx="44">
                  <c:v>15282.490208246974</c:v>
                </c:pt>
                <c:pt idx="45">
                  <c:v>15291.715778741116</c:v>
                </c:pt>
                <c:pt idx="46">
                  <c:v>15300.849093530322</c:v>
                </c:pt>
                <c:pt idx="47">
                  <c:v>15309.891075171632</c:v>
                </c:pt>
                <c:pt idx="48">
                  <c:v>15318.842636996533</c:v>
                </c:pt>
                <c:pt idx="49">
                  <c:v>15327.704683203183</c:v>
                </c:pt>
                <c:pt idx="50">
                  <c:v>15336.47810894776</c:v>
                </c:pt>
                <c:pt idx="51">
                  <c:v>15345.163800434906</c:v>
                </c:pt>
                <c:pt idx="52">
                  <c:v>15353.762635007164</c:v>
                </c:pt>
                <c:pt idx="53">
                  <c:v>15362.275481233717</c:v>
                </c:pt>
                <c:pt idx="54">
                  <c:v>15370.703198997995</c:v>
                </c:pt>
                <c:pt idx="55">
                  <c:v>15379.046639584623</c:v>
                </c:pt>
                <c:pt idx="56">
                  <c:v>15387.306645765393</c:v>
                </c:pt>
                <c:pt idx="57">
                  <c:v>15395.484051884368</c:v>
                </c:pt>
                <c:pt idx="58">
                  <c:v>15403.579683942127</c:v>
                </c:pt>
                <c:pt idx="59">
                  <c:v>15411.594359679331</c:v>
                </c:pt>
                <c:pt idx="60">
                  <c:v>15419.528888659153</c:v>
                </c:pt>
                <c:pt idx="61">
                  <c:v>15427.384072349178</c:v>
                </c:pt>
                <c:pt idx="62">
                  <c:v>15435.160704202302</c:v>
                </c:pt>
                <c:pt idx="63">
                  <c:v>15442.859569736895</c:v>
                </c:pt>
                <c:pt idx="64">
                  <c:v>15450.48144661615</c:v>
                </c:pt>
                <c:pt idx="65">
                  <c:v>15458.027104726591</c:v>
                </c:pt>
                <c:pt idx="66">
                  <c:v>15465.497306255944</c:v>
                </c:pt>
                <c:pt idx="67">
                  <c:v>15472.892805770003</c:v>
                </c:pt>
                <c:pt idx="68">
                  <c:v>15480.214350288919</c:v>
                </c:pt>
                <c:pt idx="69">
                  <c:v>15487.462679362647</c:v>
                </c:pt>
                <c:pt idx="70">
                  <c:v>15494.638525145636</c:v>
                </c:pt>
                <c:pt idx="71">
                  <c:v>15501.742612470794</c:v>
                </c:pt>
                <c:pt idx="72">
                  <c:v>15508.775658922706</c:v>
                </c:pt>
                <c:pt idx="73">
                  <c:v>15515.73837491009</c:v>
                </c:pt>
                <c:pt idx="74">
                  <c:v>15522.631463737611</c:v>
                </c:pt>
                <c:pt idx="75">
                  <c:v>15529.455621676834</c:v>
                </c:pt>
                <c:pt idx="76">
                  <c:v>15536.211538036698</c:v>
                </c:pt>
                <c:pt idx="77">
                  <c:v>15542.899895232937</c:v>
                </c:pt>
                <c:pt idx="78">
                  <c:v>15549.521368857231</c:v>
                </c:pt>
                <c:pt idx="79">
                  <c:v>15556.07662774526</c:v>
                </c:pt>
                <c:pt idx="80">
                  <c:v>15562.566334044419</c:v>
                </c:pt>
                <c:pt idx="81">
                  <c:v>15568.991143280595</c:v>
                </c:pt>
                <c:pt idx="82">
                  <c:v>15575.351704424405</c:v>
                </c:pt>
                <c:pt idx="83">
                  <c:v>15581.648659956792</c:v>
                </c:pt>
                <c:pt idx="84">
                  <c:v>15587.882645933831</c:v>
                </c:pt>
                <c:pt idx="85">
                  <c:v>15594.054292051112</c:v>
                </c:pt>
                <c:pt idx="86">
                  <c:v>15600.164221707217</c:v>
                </c:pt>
                <c:pt idx="87">
                  <c:v>15606.213052066774</c:v>
                </c:pt>
                <c:pt idx="88">
                  <c:v>15612.201394122712</c:v>
                </c:pt>
                <c:pt idx="89">
                  <c:v>15618.129852758098</c:v>
                </c:pt>
                <c:pt idx="90">
                  <c:v>15623.999026807131</c:v>
                </c:pt>
                <c:pt idx="91">
                  <c:v>15629.809509115677</c:v>
                </c:pt>
                <c:pt idx="92">
                  <c:v>15635.56188660113</c:v>
                </c:pt>
                <c:pt idx="93">
                  <c:v>15641.256740311752</c:v>
                </c:pt>
                <c:pt idx="94">
                  <c:v>15646.894645485232</c:v>
                </c:pt>
                <c:pt idx="95">
                  <c:v>15652.476171606995</c:v>
                </c:pt>
                <c:pt idx="96">
                  <c:v>15658.001882467543</c:v>
                </c:pt>
                <c:pt idx="97">
                  <c:v>15663.472336219491</c:v>
                </c:pt>
                <c:pt idx="98">
                  <c:v>15668.888085433904</c:v>
                </c:pt>
                <c:pt idx="99">
                  <c:v>15674.2496771562</c:v>
                </c:pt>
                <c:pt idx="100">
                  <c:v>15679.557652961243</c:v>
                </c:pt>
                <c:pt idx="101">
                  <c:v>15684.812549008246</c:v>
                </c:pt>
                <c:pt idx="102">
                  <c:v>15690.014896094784</c:v>
                </c:pt>
                <c:pt idx="103">
                  <c:v>15695.165219710449</c:v>
                </c:pt>
                <c:pt idx="104">
                  <c:v>15700.264040089969</c:v>
                </c:pt>
                <c:pt idx="105">
                  <c:v>15705.311872265675</c:v>
                </c:pt>
                <c:pt idx="106">
                  <c:v>15710.309226119638</c:v>
                </c:pt>
                <c:pt idx="107">
                  <c:v>15715.25660643505</c:v>
                </c:pt>
                <c:pt idx="108">
                  <c:v>15720.154512947323</c:v>
                </c:pt>
                <c:pt idx="109">
                  <c:v>15725.003440394474</c:v>
                </c:pt>
                <c:pt idx="110">
                  <c:v>15729.803878567131</c:v>
                </c:pt>
                <c:pt idx="111">
                  <c:v>15734.55631235808</c:v>
                </c:pt>
                <c:pt idx="112">
                  <c:v>15739.261221811124</c:v>
                </c:pt>
                <c:pt idx="113">
                  <c:v>15743.919082169628</c:v>
                </c:pt>
                <c:pt idx="114">
                  <c:v>15748.530363924541</c:v>
                </c:pt>
                <c:pt idx="115">
                  <c:v>15753.095532861911</c:v>
                </c:pt>
                <c:pt idx="116">
                  <c:v>15757.615050109916</c:v>
                </c:pt>
                <c:pt idx="117">
                  <c:v>15762.089372185426</c:v>
                </c:pt>
                <c:pt idx="118">
                  <c:v>15766.518951040187</c:v>
                </c:pt>
                <c:pt idx="119">
                  <c:v>15770.904234106407</c:v>
                </c:pt>
                <c:pt idx="120">
                  <c:v>15775.245664341952</c:v>
                </c:pt>
                <c:pt idx="121">
                  <c:v>15779.543680275148</c:v>
                </c:pt>
                <c:pt idx="122">
                  <c:v>15783.798716049014</c:v>
                </c:pt>
                <c:pt idx="123">
                  <c:v>15788.011201465139</c:v>
                </c:pt>
                <c:pt idx="124">
                  <c:v>15792.181562027106</c:v>
                </c:pt>
                <c:pt idx="125">
                  <c:v>15796.310218983443</c:v>
                </c:pt>
                <c:pt idx="126">
                  <c:v>15800.397589370225</c:v>
                </c:pt>
                <c:pt idx="127">
                  <c:v>15804.44408605315</c:v>
                </c:pt>
                <c:pt idx="128">
                  <c:v>15808.450117769222</c:v>
                </c:pt>
                <c:pt idx="129">
                  <c:v>15812.416089168146</c:v>
                </c:pt>
                <c:pt idx="130">
                  <c:v>15816.342400853091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Electricity!$A$251</c:f>
              <c:strCache>
                <c:ptCount val="1"/>
                <c:pt idx="0">
                  <c:v>European Union </c:v>
                </c:pt>
              </c:strCache>
            </c:strRef>
          </c:tx>
          <c:spPr>
            <a:ln>
              <a:prstDash val="dash"/>
            </a:ln>
          </c:spPr>
          <c:marker>
            <c:symbol val="square"/>
            <c:size val="5"/>
          </c:marker>
          <c:cat>
            <c:numRef>
              <c:f>Electricity!$B$249:$EB$249</c:f>
              <c:numCache>
                <c:formatCode>General</c:formatCode>
                <c:ptCount val="1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  <c:pt idx="111">
                  <c:v>2101</c:v>
                </c:pt>
                <c:pt idx="112">
                  <c:v>2102</c:v>
                </c:pt>
                <c:pt idx="113">
                  <c:v>2103</c:v>
                </c:pt>
                <c:pt idx="114">
                  <c:v>2104</c:v>
                </c:pt>
                <c:pt idx="115">
                  <c:v>2105</c:v>
                </c:pt>
                <c:pt idx="116">
                  <c:v>2106</c:v>
                </c:pt>
                <c:pt idx="117">
                  <c:v>2107</c:v>
                </c:pt>
                <c:pt idx="118">
                  <c:v>2108</c:v>
                </c:pt>
                <c:pt idx="119">
                  <c:v>2109</c:v>
                </c:pt>
                <c:pt idx="120">
                  <c:v>2110</c:v>
                </c:pt>
                <c:pt idx="121">
                  <c:v>2111</c:v>
                </c:pt>
                <c:pt idx="122">
                  <c:v>2112</c:v>
                </c:pt>
                <c:pt idx="123">
                  <c:v>2113</c:v>
                </c:pt>
                <c:pt idx="124">
                  <c:v>2114</c:v>
                </c:pt>
                <c:pt idx="125">
                  <c:v>2115</c:v>
                </c:pt>
                <c:pt idx="126">
                  <c:v>2116</c:v>
                </c:pt>
                <c:pt idx="127">
                  <c:v>2117</c:v>
                </c:pt>
                <c:pt idx="128">
                  <c:v>2118</c:v>
                </c:pt>
                <c:pt idx="129">
                  <c:v>2119</c:v>
                </c:pt>
                <c:pt idx="130">
                  <c:v>2120</c:v>
                </c:pt>
              </c:numCache>
            </c:numRef>
          </c:cat>
          <c:val>
            <c:numRef>
              <c:f>Electricity!$B$251:$EB$251</c:f>
              <c:numCache>
                <c:formatCode>_-* #,##0\ _€_-;\-* #,##0\ _€_-;_-* "-"?\ _€_-;_-@_-</c:formatCode>
                <c:ptCount val="131"/>
                <c:pt idx="0">
                  <c:v>5463.0548469387722</c:v>
                </c:pt>
                <c:pt idx="1">
                  <c:v>5462.0227007854128</c:v>
                </c:pt>
                <c:pt idx="2">
                  <c:v>5431.9956521518834</c:v>
                </c:pt>
                <c:pt idx="3">
                  <c:v>5442.2072893862005</c:v>
                </c:pt>
                <c:pt idx="4">
                  <c:v>5522.9950789845807</c:v>
                </c:pt>
                <c:pt idx="5">
                  <c:v>5681.1762440067778</c:v>
                </c:pt>
                <c:pt idx="6">
                  <c:v>5879.7879824628108</c:v>
                </c:pt>
                <c:pt idx="7">
                  <c:v>5894.0710853389</c:v>
                </c:pt>
                <c:pt idx="8">
                  <c:v>6024.9193756874993</c:v>
                </c:pt>
                <c:pt idx="9">
                  <c:v>6097.2737780211055</c:v>
                </c:pt>
                <c:pt idx="10">
                  <c:v>6264.1280399085454</c:v>
                </c:pt>
                <c:pt idx="11">
                  <c:v>6428.4638374178121</c:v>
                </c:pt>
                <c:pt idx="12">
                  <c:v>6451.3113028354355</c:v>
                </c:pt>
                <c:pt idx="13">
                  <c:v>6612.4248223072718</c:v>
                </c:pt>
                <c:pt idx="14">
                  <c:v>6703.8008844540236</c:v>
                </c:pt>
                <c:pt idx="15">
                  <c:v>6713.6584413238834</c:v>
                </c:pt>
                <c:pt idx="16">
                  <c:v>6783.0386352909445</c:v>
                </c:pt>
                <c:pt idx="17">
                  <c:v>6776.579326725142</c:v>
                </c:pt>
                <c:pt idx="18">
                  <c:v>6740.8428082466426</c:v>
                </c:pt>
                <c:pt idx="19">
                  <c:v>6350.6003087589834</c:v>
                </c:pt>
                <c:pt idx="20">
                  <c:v>6748.8930923211165</c:v>
                </c:pt>
                <c:pt idx="21">
                  <c:v>6779.2639697656341</c:v>
                </c:pt>
                <c:pt idx="22">
                  <c:v>6809.3311384356939</c:v>
                </c:pt>
                <c:pt idx="23">
                  <c:v>6839.0976354190525</c:v>
                </c:pt>
                <c:pt idx="24">
                  <c:v>6868.5664674325844</c:v>
                </c:pt>
                <c:pt idx="25">
                  <c:v>6897.7406111259734</c:v>
                </c:pt>
                <c:pt idx="26">
                  <c:v>6926.6230133824347</c:v>
                </c:pt>
                <c:pt idx="27">
                  <c:v>6955.2165916163294</c:v>
                </c:pt>
                <c:pt idx="28">
                  <c:v>6983.5242340678888</c:v>
                </c:pt>
                <c:pt idx="29">
                  <c:v>7011.5488000949235</c:v>
                </c:pt>
                <c:pt idx="30">
                  <c:v>7039.2931204616962</c:v>
                </c:pt>
                <c:pt idx="31">
                  <c:v>7066.7599976247984</c:v>
                </c:pt>
                <c:pt idx="32">
                  <c:v>7093.9522060162699</c:v>
                </c:pt>
                <c:pt idx="33">
                  <c:v>7120.8724923238206</c:v>
                </c:pt>
                <c:pt idx="34">
                  <c:v>7147.5235757683049</c:v>
                </c:pt>
                <c:pt idx="35">
                  <c:v>7173.9081483783375</c:v>
                </c:pt>
                <c:pt idx="36">
                  <c:v>7200.028875262271</c:v>
                </c:pt>
                <c:pt idx="37">
                  <c:v>7225.8883948773746</c:v>
                </c:pt>
                <c:pt idx="38">
                  <c:v>7251.4893192963109</c:v>
                </c:pt>
                <c:pt idx="39">
                  <c:v>7276.83423447108</c:v>
                </c:pt>
                <c:pt idx="40">
                  <c:v>7301.9257004940791</c:v>
                </c:pt>
                <c:pt idx="41">
                  <c:v>7326.7662518568613</c:v>
                </c:pt>
                <c:pt idx="42">
                  <c:v>7351.3583977060052</c:v>
                </c:pt>
                <c:pt idx="43">
                  <c:v>7375.7046220966658</c:v>
                </c:pt>
                <c:pt idx="44">
                  <c:v>7399.8073842434205</c:v>
                </c:pt>
                <c:pt idx="45">
                  <c:v>7423.6691187687084</c:v>
                </c:pt>
                <c:pt idx="46">
                  <c:v>7447.2922359487338</c:v>
                </c:pt>
                <c:pt idx="47">
                  <c:v>7470.6791219569732</c:v>
                </c:pt>
                <c:pt idx="48">
                  <c:v>7493.8321391051204</c:v>
                </c:pt>
                <c:pt idx="49">
                  <c:v>7516.7536260817933</c:v>
                </c:pt>
                <c:pt idx="50">
                  <c:v>7539.445898188681</c:v>
                </c:pt>
                <c:pt idx="51">
                  <c:v>7561.9112475745151</c:v>
                </c:pt>
                <c:pt idx="52">
                  <c:v>7584.151943466496</c:v>
                </c:pt>
                <c:pt idx="53">
                  <c:v>7606.1702323995441</c:v>
                </c:pt>
                <c:pt idx="54">
                  <c:v>7627.9683384432656</c:v>
                </c:pt>
                <c:pt idx="55">
                  <c:v>7649.548463426554</c:v>
                </c:pt>
                <c:pt idx="56">
                  <c:v>7670.9127871600022</c:v>
                </c:pt>
                <c:pt idx="57">
                  <c:v>7692.0634676561294</c:v>
                </c:pt>
                <c:pt idx="58">
                  <c:v>7713.0026413472842</c:v>
                </c:pt>
                <c:pt idx="59">
                  <c:v>7733.7324233015315</c:v>
                </c:pt>
                <c:pt idx="60">
                  <c:v>7754.2549074362305</c:v>
                </c:pt>
                <c:pt idx="61">
                  <c:v>7774.572166729592</c:v>
                </c:pt>
                <c:pt idx="62">
                  <c:v>7794.6862534300144</c:v>
                </c:pt>
                <c:pt idx="63">
                  <c:v>7814.5991992634381</c:v>
                </c:pt>
                <c:pt idx="64">
                  <c:v>7834.3130156385105</c:v>
                </c:pt>
                <c:pt idx="65">
                  <c:v>7853.8296938498524</c:v>
                </c:pt>
                <c:pt idx="66">
                  <c:v>7873.1512052790731</c:v>
                </c:pt>
                <c:pt idx="67">
                  <c:v>7892.2795015939982</c:v>
                </c:pt>
                <c:pt idx="68">
                  <c:v>7911.2165149457796</c:v>
                </c:pt>
                <c:pt idx="69">
                  <c:v>7929.9641581640335</c:v>
                </c:pt>
                <c:pt idx="70">
                  <c:v>7948.52432495012</c:v>
                </c:pt>
                <c:pt idx="71">
                  <c:v>7966.8988900683344</c:v>
                </c:pt>
                <c:pt idx="72">
                  <c:v>7985.0897095353657</c:v>
                </c:pt>
                <c:pt idx="73">
                  <c:v>8003.0986208077384</c:v>
                </c:pt>
                <c:pt idx="74">
                  <c:v>8020.9274429673715</c:v>
                </c:pt>
                <c:pt idx="75">
                  <c:v>8038.5779769054207</c:v>
                </c:pt>
                <c:pt idx="76">
                  <c:v>8056.0520055040824</c:v>
                </c:pt>
                <c:pt idx="77">
                  <c:v>8073.3512938167614</c:v>
                </c:pt>
                <c:pt idx="78">
                  <c:v>8090.4775892463076</c:v>
                </c:pt>
                <c:pt idx="79">
                  <c:v>8107.4326217215748</c:v>
                </c:pt>
                <c:pt idx="80">
                  <c:v>8124.2181038720692</c:v>
                </c:pt>
                <c:pt idx="81">
                  <c:v>8140.8357312010694</c:v>
                </c:pt>
                <c:pt idx="82">
                  <c:v>8157.2871822567786</c:v>
                </c:pt>
                <c:pt idx="83">
                  <c:v>8173.5741188019247</c:v>
                </c:pt>
                <c:pt idx="84">
                  <c:v>8189.6981859816296</c:v>
                </c:pt>
                <c:pt idx="85">
                  <c:v>8205.6610124895251</c:v>
                </c:pt>
                <c:pt idx="86">
                  <c:v>8221.4642107323489</c:v>
                </c:pt>
                <c:pt idx="87">
                  <c:v>8237.1093769927447</c:v>
                </c:pt>
                <c:pt idx="88">
                  <c:v>8252.5980915905311</c:v>
                </c:pt>
                <c:pt idx="89">
                  <c:v>8267.9319190423466</c:v>
                </c:pt>
                <c:pt idx="90">
                  <c:v>8283.1124082196566</c:v>
                </c:pt>
                <c:pt idx="91">
                  <c:v>8298.1410925051769</c:v>
                </c:pt>
                <c:pt idx="92">
                  <c:v>8313.0194899478302</c:v>
                </c:pt>
                <c:pt idx="93">
                  <c:v>8327.7491034160721</c:v>
                </c:pt>
                <c:pt idx="94">
                  <c:v>8342.3314207496314</c:v>
                </c:pt>
                <c:pt idx="95">
                  <c:v>8356.7679149098476</c:v>
                </c:pt>
                <c:pt idx="96">
                  <c:v>8371.0600441284714</c:v>
                </c:pt>
                <c:pt idx="97">
                  <c:v>8385.2092520549159</c:v>
                </c:pt>
                <c:pt idx="98">
                  <c:v>8399.216967902079</c:v>
                </c:pt>
                <c:pt idx="99">
                  <c:v>8413.0846065907735</c:v>
                </c:pt>
                <c:pt idx="100">
                  <c:v>8426.813568892594</c:v>
                </c:pt>
                <c:pt idx="101">
                  <c:v>8440.4052415713868</c:v>
                </c:pt>
                <c:pt idx="102">
                  <c:v>8453.8609975233758</c:v>
                </c:pt>
                <c:pt idx="103">
                  <c:v>8467.1821959158697</c:v>
                </c:pt>
                <c:pt idx="104">
                  <c:v>8480.3701823244246</c:v>
                </c:pt>
                <c:pt idx="105">
                  <c:v>8493.4262888689082</c:v>
                </c:pt>
                <c:pt idx="106">
                  <c:v>8506.3518343479191</c:v>
                </c:pt>
                <c:pt idx="107">
                  <c:v>8519.1481243721737</c:v>
                </c:pt>
                <c:pt idx="108">
                  <c:v>8531.8164514961736</c:v>
                </c:pt>
                <c:pt idx="109">
                  <c:v>8544.3580953489181</c:v>
                </c:pt>
                <c:pt idx="110">
                  <c:v>8556.7743227631508</c:v>
                </c:pt>
                <c:pt idx="111">
                  <c:v>8569.06638790324</c:v>
                </c:pt>
                <c:pt idx="112">
                  <c:v>8581.2355323919328</c:v>
                </c:pt>
                <c:pt idx="113">
                  <c:v>8593.2829854357296</c:v>
                </c:pt>
                <c:pt idx="114">
                  <c:v>8605.2099639490862</c:v>
                </c:pt>
                <c:pt idx="115">
                  <c:v>8617.0176726773134</c:v>
                </c:pt>
                <c:pt idx="116">
                  <c:v>8628.7073043182627</c:v>
                </c:pt>
                <c:pt idx="117">
                  <c:v>8640.2800396428011</c:v>
                </c:pt>
                <c:pt idx="118">
                  <c:v>8651.7370476140968</c:v>
                </c:pt>
                <c:pt idx="119">
                  <c:v>8663.0794855056683</c:v>
                </c:pt>
                <c:pt idx="120">
                  <c:v>8674.308499018327</c:v>
                </c:pt>
                <c:pt idx="121">
                  <c:v>8685.4252223958683</c:v>
                </c:pt>
                <c:pt idx="122">
                  <c:v>8696.430778539634</c:v>
                </c:pt>
                <c:pt idx="123">
                  <c:v>8707.3262791219495</c:v>
                </c:pt>
                <c:pt idx="124">
                  <c:v>8718.1128246984426</c:v>
                </c:pt>
                <c:pt idx="125">
                  <c:v>8728.7915048191917</c:v>
                </c:pt>
                <c:pt idx="126">
                  <c:v>8739.3633981387084</c:v>
                </c:pt>
                <c:pt idx="127">
                  <c:v>8749.8295725250427</c:v>
                </c:pt>
                <c:pt idx="128">
                  <c:v>8760.1910851675111</c:v>
                </c:pt>
                <c:pt idx="129">
                  <c:v>8770.4489826835434</c:v>
                </c:pt>
                <c:pt idx="130">
                  <c:v>8780.604301224439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Electricity!$A$252</c:f>
              <c:strCache>
                <c:ptCount val="1"/>
                <c:pt idx="0">
                  <c:v>Other Europe Eurasia</c:v>
                </c:pt>
              </c:strCache>
            </c:strRef>
          </c:tx>
          <c:marker>
            <c:symbol val="none"/>
          </c:marker>
          <c:cat>
            <c:numRef>
              <c:f>Electricity!$B$249:$EB$249</c:f>
              <c:numCache>
                <c:formatCode>General</c:formatCode>
                <c:ptCount val="1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  <c:pt idx="111">
                  <c:v>2101</c:v>
                </c:pt>
                <c:pt idx="112">
                  <c:v>2102</c:v>
                </c:pt>
                <c:pt idx="113">
                  <c:v>2103</c:v>
                </c:pt>
                <c:pt idx="114">
                  <c:v>2104</c:v>
                </c:pt>
                <c:pt idx="115">
                  <c:v>2105</c:v>
                </c:pt>
                <c:pt idx="116">
                  <c:v>2106</c:v>
                </c:pt>
                <c:pt idx="117">
                  <c:v>2107</c:v>
                </c:pt>
                <c:pt idx="118">
                  <c:v>2108</c:v>
                </c:pt>
                <c:pt idx="119">
                  <c:v>2109</c:v>
                </c:pt>
                <c:pt idx="120">
                  <c:v>2110</c:v>
                </c:pt>
                <c:pt idx="121">
                  <c:v>2111</c:v>
                </c:pt>
                <c:pt idx="122">
                  <c:v>2112</c:v>
                </c:pt>
                <c:pt idx="123">
                  <c:v>2113</c:v>
                </c:pt>
                <c:pt idx="124">
                  <c:v>2114</c:v>
                </c:pt>
                <c:pt idx="125">
                  <c:v>2115</c:v>
                </c:pt>
                <c:pt idx="126">
                  <c:v>2116</c:v>
                </c:pt>
                <c:pt idx="127">
                  <c:v>2117</c:v>
                </c:pt>
                <c:pt idx="128">
                  <c:v>2118</c:v>
                </c:pt>
                <c:pt idx="129">
                  <c:v>2119</c:v>
                </c:pt>
                <c:pt idx="130">
                  <c:v>2120</c:v>
                </c:pt>
              </c:numCache>
            </c:numRef>
          </c:cat>
          <c:val>
            <c:numRef>
              <c:f>Electricity!$B$252:$EB$252</c:f>
              <c:numCache>
                <c:formatCode>_-* #,##0\ _€_-;\-* #,##0\ _€_-;_-* "-"?\ _€_-;_-@_-</c:formatCode>
                <c:ptCount val="131"/>
                <c:pt idx="0">
                  <c:v>5228.2811154829797</c:v>
                </c:pt>
                <c:pt idx="1">
                  <c:v>5042.9171262968002</c:v>
                </c:pt>
                <c:pt idx="2">
                  <c:v>4795.1338565608594</c:v>
                </c:pt>
                <c:pt idx="3">
                  <c:v>4574.109138431143</c:v>
                </c:pt>
                <c:pt idx="4">
                  <c:v>4246.4347316152825</c:v>
                </c:pt>
                <c:pt idx="5">
                  <c:v>4186.6377524681175</c:v>
                </c:pt>
                <c:pt idx="6">
                  <c:v>4073.0645109897505</c:v>
                </c:pt>
                <c:pt idx="7">
                  <c:v>4060.2192599578207</c:v>
                </c:pt>
                <c:pt idx="8">
                  <c:v>4063.8051670861123</c:v>
                </c:pt>
                <c:pt idx="9">
                  <c:v>4157.9711733865088</c:v>
                </c:pt>
                <c:pt idx="10">
                  <c:v>4318.1325044110899</c:v>
                </c:pt>
                <c:pt idx="11">
                  <c:v>4320.1404059639954</c:v>
                </c:pt>
                <c:pt idx="12">
                  <c:v>4366.650786170534</c:v>
                </c:pt>
                <c:pt idx="13">
                  <c:v>4442.5004425483166</c:v>
                </c:pt>
                <c:pt idx="14">
                  <c:v>4574.7145228984582</c:v>
                </c:pt>
                <c:pt idx="15">
                  <c:v>4731.3367855437655</c:v>
                </c:pt>
                <c:pt idx="16">
                  <c:v>4875.2452242853315</c:v>
                </c:pt>
                <c:pt idx="17">
                  <c:v>5051.4736686653914</c:v>
                </c:pt>
                <c:pt idx="18">
                  <c:v>5159.0521800086544</c:v>
                </c:pt>
                <c:pt idx="19">
                  <c:v>4926.6804081065238</c:v>
                </c:pt>
                <c:pt idx="20">
                  <c:v>5214.62696088545</c:v>
                </c:pt>
                <c:pt idx="21">
                  <c:v>5311.0229712425544</c:v>
                </c:pt>
                <c:pt idx="22">
                  <c:v>5406.4550214960645</c:v>
                </c:pt>
                <c:pt idx="23">
                  <c:v>5500.9327512470591</c:v>
                </c:pt>
                <c:pt idx="24">
                  <c:v>5594.4657037005545</c:v>
                </c:pt>
                <c:pt idx="25">
                  <c:v>5687.0633266294899</c:v>
                </c:pt>
                <c:pt idx="26">
                  <c:v>5778.7349733291494</c:v>
                </c:pt>
                <c:pt idx="27">
                  <c:v>5869.4899035618291</c:v>
                </c:pt>
                <c:pt idx="28">
                  <c:v>5959.3372844921423</c:v>
                </c:pt>
                <c:pt idx="29">
                  <c:v>6048.2861916131878</c:v>
                </c:pt>
                <c:pt idx="30">
                  <c:v>6136.3456096630198</c:v>
                </c:pt>
                <c:pt idx="31">
                  <c:v>6223.5244335323214</c:v>
                </c:pt>
                <c:pt idx="32">
                  <c:v>6309.831469162963</c:v>
                </c:pt>
                <c:pt idx="33">
                  <c:v>6395.2754344372934</c:v>
                </c:pt>
                <c:pt idx="34">
                  <c:v>6479.8649600588633</c:v>
                </c:pt>
                <c:pt idx="35">
                  <c:v>6563.6085904242291</c:v>
                </c:pt>
                <c:pt idx="36">
                  <c:v>6646.5147844859266</c:v>
                </c:pt>
                <c:pt idx="37">
                  <c:v>6728.5919166070298</c:v>
                </c:pt>
                <c:pt idx="38">
                  <c:v>6809.8482774069216</c:v>
                </c:pt>
                <c:pt idx="39">
                  <c:v>6890.2920745987922</c:v>
                </c:pt>
                <c:pt idx="40">
                  <c:v>6969.9314338187596</c:v>
                </c:pt>
                <c:pt idx="41">
                  <c:v>7048.7743994465282</c:v>
                </c:pt>
                <c:pt idx="42">
                  <c:v>7126.8289354180097</c:v>
                </c:pt>
                <c:pt idx="43">
                  <c:v>7204.1029260297946</c:v>
                </c:pt>
                <c:pt idx="44">
                  <c:v>7280.6041767354536</c:v>
                </c:pt>
                <c:pt idx="45">
                  <c:v>7356.3404149340304</c:v>
                </c:pt>
                <c:pt idx="46">
                  <c:v>7431.3192907506618</c:v>
                </c:pt>
                <c:pt idx="47">
                  <c:v>7505.5483778091075</c:v>
                </c:pt>
                <c:pt idx="48">
                  <c:v>7579.0351739969574</c:v>
                </c:pt>
                <c:pt idx="49">
                  <c:v>7651.7871022229465</c:v>
                </c:pt>
                <c:pt idx="50">
                  <c:v>7723.811511166683</c:v>
                </c:pt>
                <c:pt idx="51">
                  <c:v>7795.115676020956</c:v>
                </c:pt>
                <c:pt idx="52">
                  <c:v>7865.706799226703</c:v>
                </c:pt>
                <c:pt idx="53">
                  <c:v>7935.5920112003996</c:v>
                </c:pt>
                <c:pt idx="54">
                  <c:v>8004.7783710543317</c:v>
                </c:pt>
                <c:pt idx="55">
                  <c:v>8073.272867309749</c:v>
                </c:pt>
                <c:pt idx="56">
                  <c:v>8141.0824186026111</c:v>
                </c:pt>
                <c:pt idx="57">
                  <c:v>8208.2138743825308</c:v>
                </c:pt>
                <c:pt idx="58">
                  <c:v>8274.6740156046617</c:v>
                </c:pt>
                <c:pt idx="59">
                  <c:v>8340.469555414571</c:v>
                </c:pt>
                <c:pt idx="60">
                  <c:v>8405.607139826363</c:v>
                </c:pt>
                <c:pt idx="61">
                  <c:v>8469.4419725499483</c:v>
                </c:pt>
                <c:pt idx="62">
                  <c:v>8532.000108619055</c:v>
                </c:pt>
                <c:pt idx="63">
                  <c:v>8593.307081966761</c:v>
                </c:pt>
                <c:pt idx="64">
                  <c:v>8653.3879158475193</c:v>
                </c:pt>
                <c:pt idx="65">
                  <c:v>8712.2671330506782</c:v>
                </c:pt>
                <c:pt idx="66">
                  <c:v>8769.9687659097617</c:v>
                </c:pt>
                <c:pt idx="67">
                  <c:v>8826.5163661116749</c:v>
                </c:pt>
                <c:pt idx="68">
                  <c:v>8881.9330143095449</c:v>
                </c:pt>
                <c:pt idx="69">
                  <c:v>8936.2413295434326</c:v>
                </c:pt>
                <c:pt idx="70">
                  <c:v>8989.4634784726768</c:v>
                </c:pt>
                <c:pt idx="71">
                  <c:v>9041.6211844233185</c:v>
                </c:pt>
                <c:pt idx="72">
                  <c:v>9092.7357362549483</c:v>
                </c:pt>
                <c:pt idx="73">
                  <c:v>9142.8279970499443</c:v>
                </c:pt>
                <c:pt idx="74">
                  <c:v>9191.9184126290511</c:v>
                </c:pt>
                <c:pt idx="75">
                  <c:v>9240.0270198965663</c:v>
                </c:pt>
                <c:pt idx="76">
                  <c:v>9287.1734550187466</c:v>
                </c:pt>
                <c:pt idx="77">
                  <c:v>9333.3769614384601</c:v>
                </c:pt>
                <c:pt idx="78">
                  <c:v>9378.6563977297828</c:v>
                </c:pt>
                <c:pt idx="79">
                  <c:v>9423.0302452952983</c:v>
                </c:pt>
                <c:pt idx="80">
                  <c:v>9466.5166159094879</c:v>
                </c:pt>
                <c:pt idx="81">
                  <c:v>9509.1332591114078</c:v>
                </c:pt>
                <c:pt idx="82">
                  <c:v>9550.8975694492638</c:v>
                </c:pt>
                <c:pt idx="83">
                  <c:v>9591.8265935803629</c:v>
                </c:pt>
                <c:pt idx="84">
                  <c:v>9631.9370372288649</c:v>
                </c:pt>
                <c:pt idx="85">
                  <c:v>9671.2452720043984</c:v>
                </c:pt>
                <c:pt idx="86">
                  <c:v>9709.7673420844021</c:v>
                </c:pt>
                <c:pt idx="87">
                  <c:v>9747.5189707628106</c:v>
                </c:pt>
                <c:pt idx="88">
                  <c:v>9784.5155668676634</c:v>
                </c:pt>
                <c:pt idx="89">
                  <c:v>9820.7722310504068</c:v>
                </c:pt>
                <c:pt idx="90">
                  <c:v>9856.3037619494953</c:v>
                </c:pt>
                <c:pt idx="91">
                  <c:v>9891.1246622306153</c:v>
                </c:pt>
                <c:pt idx="92">
                  <c:v>9925.249144506095</c:v>
                </c:pt>
                <c:pt idx="93">
                  <c:v>9958.6911371360729</c:v>
                </c:pt>
                <c:pt idx="94">
                  <c:v>9991.4642899134451</c:v>
                </c:pt>
                <c:pt idx="95">
                  <c:v>10023.581979635264</c:v>
                </c:pt>
                <c:pt idx="96">
                  <c:v>10055.057315562663</c:v>
                </c:pt>
                <c:pt idx="97">
                  <c:v>10085.903144771517</c:v>
                </c:pt>
                <c:pt idx="98">
                  <c:v>10116.132057396195</c:v>
                </c:pt>
                <c:pt idx="99">
                  <c:v>10145.756391768349</c:v>
                </c:pt>
                <c:pt idx="100">
                  <c:v>10174.788239453086</c:v>
                </c:pt>
                <c:pt idx="101">
                  <c:v>10203.239450184134</c:v>
                </c:pt>
                <c:pt idx="102">
                  <c:v>10231.121636700545</c:v>
                </c:pt>
                <c:pt idx="103">
                  <c:v>10258.446179486627</c:v>
                </c:pt>
                <c:pt idx="104">
                  <c:v>10285.224231417002</c:v>
                </c:pt>
                <c:pt idx="105">
                  <c:v>10311.466722308753</c:v>
                </c:pt>
                <c:pt idx="106">
                  <c:v>10337.184363382688</c:v>
                </c:pt>
                <c:pt idx="107">
                  <c:v>10362.387651635123</c:v>
                </c:pt>
                <c:pt idx="108">
                  <c:v>10387.086874122522</c:v>
                </c:pt>
                <c:pt idx="109">
                  <c:v>10411.292112160172</c:v>
                </c:pt>
                <c:pt idx="110">
                  <c:v>10435.013245437071</c:v>
                </c:pt>
                <c:pt idx="111">
                  <c:v>10458.259956048425</c:v>
                </c:pt>
                <c:pt idx="112">
                  <c:v>10481.041732447557</c:v>
                </c:pt>
                <c:pt idx="113">
                  <c:v>10503.367873318703</c:v>
                </c:pt>
                <c:pt idx="114">
                  <c:v>10525.24749137244</c:v>
                </c:pt>
                <c:pt idx="115">
                  <c:v>10546.689517065082</c:v>
                </c:pt>
                <c:pt idx="116">
                  <c:v>10567.702702243874</c:v>
                </c:pt>
                <c:pt idx="117">
                  <c:v>10588.29562371909</c:v>
                </c:pt>
                <c:pt idx="118">
                  <c:v>10608.476686764805</c:v>
                </c:pt>
                <c:pt idx="119">
                  <c:v>10628.254128549615</c:v>
                </c:pt>
                <c:pt idx="120">
                  <c:v>10647.636021498725</c:v>
                </c:pt>
                <c:pt idx="121">
                  <c:v>10666.63027658885</c:v>
                </c:pt>
                <c:pt idx="122">
                  <c:v>10685.244646577177</c:v>
                </c:pt>
                <c:pt idx="123">
                  <c:v>10703.486729165727</c:v>
                </c:pt>
                <c:pt idx="124">
                  <c:v>10721.363970102513</c:v>
                </c:pt>
                <c:pt idx="125">
                  <c:v>10738.88366622055</c:v>
                </c:pt>
                <c:pt idx="126">
                  <c:v>10756.052968416248</c:v>
                </c:pt>
                <c:pt idx="127">
                  <c:v>10772.878884568012</c:v>
                </c:pt>
                <c:pt idx="128">
                  <c:v>10789.368282396757</c:v>
                </c:pt>
                <c:pt idx="129">
                  <c:v>10805.527892268923</c:v>
                </c:pt>
                <c:pt idx="130">
                  <c:v>10821.364309943629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Electricity!$A$253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numRef>
              <c:f>Electricity!$B$249:$EB$249</c:f>
              <c:numCache>
                <c:formatCode>General</c:formatCode>
                <c:ptCount val="1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  <c:pt idx="111">
                  <c:v>2101</c:v>
                </c:pt>
                <c:pt idx="112">
                  <c:v>2102</c:v>
                </c:pt>
                <c:pt idx="113">
                  <c:v>2103</c:v>
                </c:pt>
                <c:pt idx="114">
                  <c:v>2104</c:v>
                </c:pt>
                <c:pt idx="115">
                  <c:v>2105</c:v>
                </c:pt>
                <c:pt idx="116">
                  <c:v>2106</c:v>
                </c:pt>
                <c:pt idx="117">
                  <c:v>2107</c:v>
                </c:pt>
                <c:pt idx="118">
                  <c:v>2108</c:v>
                </c:pt>
                <c:pt idx="119">
                  <c:v>2109</c:v>
                </c:pt>
                <c:pt idx="120">
                  <c:v>2110</c:v>
                </c:pt>
                <c:pt idx="121">
                  <c:v>2111</c:v>
                </c:pt>
                <c:pt idx="122">
                  <c:v>2112</c:v>
                </c:pt>
                <c:pt idx="123">
                  <c:v>2113</c:v>
                </c:pt>
                <c:pt idx="124">
                  <c:v>2114</c:v>
                </c:pt>
                <c:pt idx="125">
                  <c:v>2115</c:v>
                </c:pt>
                <c:pt idx="126">
                  <c:v>2116</c:v>
                </c:pt>
                <c:pt idx="127">
                  <c:v>2117</c:v>
                </c:pt>
                <c:pt idx="128">
                  <c:v>2118</c:v>
                </c:pt>
                <c:pt idx="129">
                  <c:v>2119</c:v>
                </c:pt>
                <c:pt idx="130">
                  <c:v>2120</c:v>
                </c:pt>
              </c:numCache>
            </c:numRef>
          </c:cat>
          <c:val>
            <c:numRef>
              <c:f>Electricity!$B$253:$EB$253</c:f>
              <c:numCache>
                <c:formatCode>_-* #,##0\ _€_-;\-* #,##0\ _€_-;_-* "-"?\ _€_-;_-@_-</c:formatCode>
                <c:ptCount val="131"/>
                <c:pt idx="0">
                  <c:v>6810.1781376518256</c:v>
                </c:pt>
                <c:pt idx="1">
                  <c:v>6292.1148355715359</c:v>
                </c:pt>
                <c:pt idx="2">
                  <c:v>6361.2094818276755</c:v>
                </c:pt>
                <c:pt idx="3">
                  <c:v>6468.881597666812</c:v>
                </c:pt>
                <c:pt idx="4">
                  <c:v>6911.8439716312041</c:v>
                </c:pt>
                <c:pt idx="5">
                  <c:v>7126.989339937546</c:v>
                </c:pt>
                <c:pt idx="6">
                  <c:v>7312.5795518055784</c:v>
                </c:pt>
                <c:pt idx="7">
                  <c:v>7534.6299717452748</c:v>
                </c:pt>
                <c:pt idx="8">
                  <c:v>7608.354713685244</c:v>
                </c:pt>
                <c:pt idx="9">
                  <c:v>7770.8948484516141</c:v>
                </c:pt>
                <c:pt idx="10">
                  <c:v>7966.5393869267309</c:v>
                </c:pt>
                <c:pt idx="11">
                  <c:v>7866.194087688219</c:v>
                </c:pt>
                <c:pt idx="12">
                  <c:v>8044.9453992620993</c:v>
                </c:pt>
                <c:pt idx="13">
                  <c:v>8268.5395477068741</c:v>
                </c:pt>
                <c:pt idx="14">
                  <c:v>8501.6351283059121</c:v>
                </c:pt>
                <c:pt idx="15">
                  <c:v>8891.0595802301868</c:v>
                </c:pt>
                <c:pt idx="16">
                  <c:v>9021.3481489880305</c:v>
                </c:pt>
                <c:pt idx="17">
                  <c:v>9187.738597090889</c:v>
                </c:pt>
                <c:pt idx="18">
                  <c:v>9260.6941820749144</c:v>
                </c:pt>
                <c:pt idx="19">
                  <c:v>8766.3286163522007</c:v>
                </c:pt>
                <c:pt idx="20">
                  <c:v>9395.3407604725289</c:v>
                </c:pt>
                <c:pt idx="21">
                  <c:v>9536.7724007438228</c:v>
                </c:pt>
                <c:pt idx="22">
                  <c:v>9672.5467754042638</c:v>
                </c:pt>
                <c:pt idx="23">
                  <c:v>9802.8901750782825</c:v>
                </c:pt>
                <c:pt idx="24">
                  <c:v>9928.019838765349</c:v>
                </c:pt>
                <c:pt idx="25">
                  <c:v>10048.144315904989</c:v>
                </c:pt>
                <c:pt idx="26">
                  <c:v>10163.463813958981</c:v>
                </c:pt>
                <c:pt idx="27">
                  <c:v>10274.170532090819</c:v>
                </c:pt>
                <c:pt idx="28">
                  <c:v>10380.448981497377</c:v>
                </c:pt>
                <c:pt idx="29">
                  <c:v>10482.47629292768</c:v>
                </c:pt>
                <c:pt idx="30">
                  <c:v>10580.422511900779</c:v>
                </c:pt>
                <c:pt idx="31">
                  <c:v>10674.450882114948</c:v>
                </c:pt>
                <c:pt idx="32">
                  <c:v>10764.718117520544</c:v>
                </c:pt>
                <c:pt idx="33">
                  <c:v>10851.374663509921</c:v>
                </c:pt>
                <c:pt idx="34">
                  <c:v>10934.564947659726</c:v>
                </c:pt>
                <c:pt idx="35">
                  <c:v>11014.427620443548</c:v>
                </c:pt>
                <c:pt idx="36">
                  <c:v>11091.095786316027</c:v>
                </c:pt>
                <c:pt idx="37">
                  <c:v>11164.697225553577</c:v>
                </c:pt>
                <c:pt idx="38">
                  <c:v>11235.354607221629</c:v>
                </c:pt>
                <c:pt idx="39">
                  <c:v>11303.18569362296</c:v>
                </c:pt>
                <c:pt idx="40">
                  <c:v>11368.303536568243</c:v>
                </c:pt>
                <c:pt idx="41">
                  <c:v>11430.816665795708</c:v>
                </c:pt>
                <c:pt idx="42">
                  <c:v>11490.829269854086</c:v>
                </c:pt>
                <c:pt idx="43">
                  <c:v>11548.44136975012</c:v>
                </c:pt>
                <c:pt idx="44">
                  <c:v>11603.748985650333</c:v>
                </c:pt>
                <c:pt idx="45">
                  <c:v>11656.844296914531</c:v>
                </c:pt>
                <c:pt idx="46">
                  <c:v>11707.815795728133</c:v>
                </c:pt>
                <c:pt idx="47">
                  <c:v>11756.748434589215</c:v>
                </c:pt>
                <c:pt idx="48">
                  <c:v>11803.723767895863</c:v>
                </c:pt>
                <c:pt idx="49">
                  <c:v>11848.820087870214</c:v>
                </c:pt>
                <c:pt idx="50">
                  <c:v>11892.112555045613</c:v>
                </c:pt>
                <c:pt idx="51">
                  <c:v>11933.673323533982</c:v>
                </c:pt>
                <c:pt idx="52">
                  <c:v>11973.571661282824</c:v>
                </c:pt>
                <c:pt idx="53">
                  <c:v>12011.87406552171</c:v>
                </c:pt>
                <c:pt idx="54">
                  <c:v>12048.644373591054</c:v>
                </c:pt>
                <c:pt idx="55">
                  <c:v>12083.943869337612</c:v>
                </c:pt>
                <c:pt idx="56">
                  <c:v>12117.831385254309</c:v>
                </c:pt>
                <c:pt idx="57">
                  <c:v>12150.363400534337</c:v>
                </c:pt>
                <c:pt idx="58">
                  <c:v>12181.594135203157</c:v>
                </c:pt>
                <c:pt idx="59">
                  <c:v>12211.575640485229</c:v>
                </c:pt>
                <c:pt idx="60">
                  <c:v>12240.357885556023</c:v>
                </c:pt>
                <c:pt idx="61">
                  <c:v>12267.988840823989</c:v>
                </c:pt>
                <c:pt idx="62">
                  <c:v>12294.514557881237</c:v>
                </c:pt>
                <c:pt idx="63">
                  <c:v>12319.979246256196</c:v>
                </c:pt>
                <c:pt idx="64">
                  <c:v>12344.425347096148</c:v>
                </c:pt>
                <c:pt idx="65">
                  <c:v>12367.89360390249</c:v>
                </c:pt>
                <c:pt idx="66">
                  <c:v>12390.423130436599</c:v>
                </c:pt>
                <c:pt idx="67">
                  <c:v>12412.051475909335</c:v>
                </c:pt>
                <c:pt idx="68">
                  <c:v>12432.814687563163</c:v>
                </c:pt>
                <c:pt idx="69">
                  <c:v>12452.747370750836</c:v>
                </c:pt>
                <c:pt idx="70">
                  <c:v>12471.882746611012</c:v>
                </c:pt>
                <c:pt idx="71">
                  <c:v>12490.252707436772</c:v>
                </c:pt>
                <c:pt idx="72">
                  <c:v>12507.88786982949</c:v>
                </c:pt>
                <c:pt idx="73">
                  <c:v>12524.817625726517</c:v>
                </c:pt>
                <c:pt idx="74">
                  <c:v>12541.070191387655</c:v>
                </c:pt>
                <c:pt idx="75">
                  <c:v>12556.672654422357</c:v>
                </c:pt>
                <c:pt idx="76">
                  <c:v>12571.65101893567</c:v>
                </c:pt>
                <c:pt idx="77">
                  <c:v>12586.03024886845</c:v>
                </c:pt>
                <c:pt idx="78">
                  <c:v>12599.834309603903</c:v>
                </c:pt>
                <c:pt idx="79">
                  <c:v>12613.086207909948</c:v>
                </c:pt>
                <c:pt idx="80">
                  <c:v>12625.808030283735</c:v>
                </c:pt>
                <c:pt idx="81">
                  <c:v>12638.020979762603</c:v>
                </c:pt>
                <c:pt idx="82">
                  <c:v>12649.745411262311</c:v>
                </c:pt>
                <c:pt idx="83">
                  <c:v>12661.000865502012</c:v>
                </c:pt>
                <c:pt idx="84">
                  <c:v>12671.806101572131</c:v>
                </c:pt>
                <c:pt idx="85">
                  <c:v>12682.17912819945</c:v>
                </c:pt>
                <c:pt idx="86">
                  <c:v>12692.137233761669</c:v>
                </c:pt>
                <c:pt idx="87">
                  <c:v>12701.697015101408</c:v>
                </c:pt>
                <c:pt idx="88">
                  <c:v>12710.874405187553</c:v>
                </c:pt>
                <c:pt idx="89">
                  <c:v>12719.684699670246</c:v>
                </c:pt>
                <c:pt idx="90">
                  <c:v>12728.142582373652</c:v>
                </c:pt>
                <c:pt idx="91">
                  <c:v>12736.262149768891</c:v>
                </c:pt>
                <c:pt idx="92">
                  <c:v>12744.056934468328</c:v>
                </c:pt>
                <c:pt idx="93">
                  <c:v>12751.539927779817</c:v>
                </c:pt>
                <c:pt idx="94">
                  <c:v>12758.723601358834</c:v>
                </c:pt>
                <c:pt idx="95">
                  <c:v>12765.619927994669</c:v>
                </c:pt>
                <c:pt idx="96">
                  <c:v>12772.240401565095</c:v>
                </c:pt>
                <c:pt idx="97">
                  <c:v>12778.596056192693</c:v>
                </c:pt>
                <c:pt idx="98">
                  <c:v>12784.697484635179</c:v>
                </c:pt>
                <c:pt idx="99">
                  <c:v>12790.554855939974</c:v>
                </c:pt>
                <c:pt idx="100">
                  <c:v>12796.177932392577</c:v>
                </c:pt>
                <c:pt idx="101">
                  <c:v>12801.576085787063</c:v>
                </c:pt>
                <c:pt idx="102">
                  <c:v>12806.758313045786</c:v>
                </c:pt>
                <c:pt idx="103">
                  <c:v>12811.733251214178</c:v>
                </c:pt>
                <c:pt idx="104">
                  <c:v>12816.509191855799</c:v>
                </c:pt>
                <c:pt idx="105">
                  <c:v>12821.094094871774</c:v>
                </c:pt>
                <c:pt idx="106">
                  <c:v>12825.495601767085</c:v>
                </c:pt>
                <c:pt idx="107">
                  <c:v>12829.721048386631</c:v>
                </c:pt>
                <c:pt idx="108">
                  <c:v>12833.777477141361</c:v>
                </c:pt>
                <c:pt idx="109">
                  <c:v>12837.671648745909</c:v>
                </c:pt>
                <c:pt idx="110">
                  <c:v>12841.410053486265</c:v>
                </c:pt>
                <c:pt idx="111">
                  <c:v>12844.998922037012</c:v>
                </c:pt>
                <c:pt idx="112">
                  <c:v>12848.444235845747</c:v>
                </c:pt>
                <c:pt idx="113">
                  <c:v>12851.75173710212</c:v>
                </c:pt>
                <c:pt idx="114">
                  <c:v>12854.926938308225</c:v>
                </c:pt>
                <c:pt idx="115">
                  <c:v>12857.975131466092</c:v>
                </c:pt>
                <c:pt idx="116">
                  <c:v>12860.90139689766</c:v>
                </c:pt>
                <c:pt idx="117">
                  <c:v>12863.710611711958</c:v>
                </c:pt>
                <c:pt idx="118">
                  <c:v>12866.407457933679</c:v>
                </c:pt>
                <c:pt idx="119">
                  <c:v>12868.996430306534</c:v>
                </c:pt>
                <c:pt idx="120">
                  <c:v>12871.481843784468</c:v>
                </c:pt>
                <c:pt idx="121">
                  <c:v>12873.867840723289</c:v>
                </c:pt>
                <c:pt idx="122">
                  <c:v>12876.15839778456</c:v>
                </c:pt>
                <c:pt idx="123">
                  <c:v>12878.357332563375</c:v>
                </c:pt>
                <c:pt idx="124">
                  <c:v>12880.468309951046</c:v>
                </c:pt>
                <c:pt idx="125">
                  <c:v>12882.494848243214</c:v>
                </c:pt>
                <c:pt idx="126">
                  <c:v>12884.440325003687</c:v>
                </c:pt>
                <c:pt idx="127">
                  <c:v>12886.307982693728</c:v>
                </c:pt>
                <c:pt idx="128">
                  <c:v>12888.100934076187</c:v>
                </c:pt>
                <c:pt idx="129">
                  <c:v>12889.822167403347</c:v>
                </c:pt>
                <c:pt idx="130">
                  <c:v>12891.474551397416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Electricity!$A$254</c:f>
              <c:strCache>
                <c:ptCount val="1"/>
                <c:pt idx="0">
                  <c:v>Latin America</c:v>
                </c:pt>
              </c:strCache>
            </c:strRef>
          </c:tx>
          <c:marker>
            <c:symbol val="none"/>
          </c:marker>
          <c:cat>
            <c:numRef>
              <c:f>Electricity!$B$249:$EB$249</c:f>
              <c:numCache>
                <c:formatCode>General</c:formatCode>
                <c:ptCount val="1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  <c:pt idx="111">
                  <c:v>2101</c:v>
                </c:pt>
                <c:pt idx="112">
                  <c:v>2102</c:v>
                </c:pt>
                <c:pt idx="113">
                  <c:v>2103</c:v>
                </c:pt>
                <c:pt idx="114">
                  <c:v>2104</c:v>
                </c:pt>
                <c:pt idx="115">
                  <c:v>2105</c:v>
                </c:pt>
                <c:pt idx="116">
                  <c:v>2106</c:v>
                </c:pt>
                <c:pt idx="117">
                  <c:v>2107</c:v>
                </c:pt>
                <c:pt idx="118">
                  <c:v>2108</c:v>
                </c:pt>
                <c:pt idx="119">
                  <c:v>2109</c:v>
                </c:pt>
                <c:pt idx="120">
                  <c:v>2110</c:v>
                </c:pt>
                <c:pt idx="121">
                  <c:v>2111</c:v>
                </c:pt>
                <c:pt idx="122">
                  <c:v>2112</c:v>
                </c:pt>
                <c:pt idx="123">
                  <c:v>2113</c:v>
                </c:pt>
                <c:pt idx="124">
                  <c:v>2114</c:v>
                </c:pt>
                <c:pt idx="125">
                  <c:v>2115</c:v>
                </c:pt>
                <c:pt idx="126">
                  <c:v>2116</c:v>
                </c:pt>
                <c:pt idx="127">
                  <c:v>2117</c:v>
                </c:pt>
                <c:pt idx="128">
                  <c:v>2118</c:v>
                </c:pt>
                <c:pt idx="129">
                  <c:v>2119</c:v>
                </c:pt>
                <c:pt idx="130">
                  <c:v>2120</c:v>
                </c:pt>
              </c:numCache>
            </c:numRef>
          </c:cat>
          <c:val>
            <c:numRef>
              <c:f>Electricity!$B$254:$EB$254</c:f>
              <c:numCache>
                <c:formatCode>_-* #,##0\ _€_-;\-* #,##0\ _€_-;_-* "-"?\ _€_-;_-@_-</c:formatCode>
                <c:ptCount val="131"/>
                <c:pt idx="0">
                  <c:v>1149.2775555089611</c:v>
                </c:pt>
                <c:pt idx="1">
                  <c:v>1092.1896797876584</c:v>
                </c:pt>
                <c:pt idx="2">
                  <c:v>1121.744049578921</c:v>
                </c:pt>
                <c:pt idx="3">
                  <c:v>1176.541708710806</c:v>
                </c:pt>
                <c:pt idx="4">
                  <c:v>1226.3210568819275</c:v>
                </c:pt>
                <c:pt idx="5">
                  <c:v>1281.2450495048158</c:v>
                </c:pt>
                <c:pt idx="6">
                  <c:v>1337.9651697939671</c:v>
                </c:pt>
                <c:pt idx="7">
                  <c:v>1404.9803420369392</c:v>
                </c:pt>
                <c:pt idx="8">
                  <c:v>1449.3694401850398</c:v>
                </c:pt>
                <c:pt idx="9">
                  <c:v>1483.5618690401407</c:v>
                </c:pt>
                <c:pt idx="10">
                  <c:v>1540.4446677340213</c:v>
                </c:pt>
                <c:pt idx="11">
                  <c:v>1496.0339448024704</c:v>
                </c:pt>
                <c:pt idx="12">
                  <c:v>1522.4702622249349</c:v>
                </c:pt>
                <c:pt idx="13">
                  <c:v>1582.3798701823737</c:v>
                </c:pt>
                <c:pt idx="14">
                  <c:v>1647.1534539175718</c:v>
                </c:pt>
                <c:pt idx="15">
                  <c:v>1692.1673998874082</c:v>
                </c:pt>
                <c:pt idx="16">
                  <c:v>1760.5485908302651</c:v>
                </c:pt>
                <c:pt idx="17">
                  <c:v>1824.4139582576047</c:v>
                </c:pt>
                <c:pt idx="18">
                  <c:v>1862.3687949647765</c:v>
                </c:pt>
                <c:pt idx="19">
                  <c:v>1858.3417351246737</c:v>
                </c:pt>
                <c:pt idx="20">
                  <c:v>1928.4130152749829</c:v>
                </c:pt>
                <c:pt idx="21">
                  <c:v>1973.0500727806154</c:v>
                </c:pt>
                <c:pt idx="22">
                  <c:v>2017.2407597111767</c:v>
                </c:pt>
                <c:pt idx="23">
                  <c:v>2060.9895397724467</c:v>
                </c:pt>
                <c:pt idx="24">
                  <c:v>2104.3008320331028</c:v>
                </c:pt>
                <c:pt idx="25">
                  <c:v>2147.1790113711522</c:v>
                </c:pt>
                <c:pt idx="26">
                  <c:v>2189.628408915818</c:v>
                </c:pt>
                <c:pt idx="27">
                  <c:v>2231.6533124850457</c:v>
                </c:pt>
                <c:pt idx="28">
                  <c:v>2273.2579670185728</c:v>
                </c:pt>
                <c:pt idx="29">
                  <c:v>2314.4465750067661</c:v>
                </c:pt>
                <c:pt idx="30">
                  <c:v>2355.2232969150682</c:v>
                </c:pt>
                <c:pt idx="31">
                  <c:v>2395.5922516042979</c:v>
                </c:pt>
                <c:pt idx="32">
                  <c:v>2435.5575167466372</c:v>
                </c:pt>
                <c:pt idx="33">
                  <c:v>2475.1231292375523</c:v>
                </c:pt>
                <c:pt idx="34">
                  <c:v>2514.2930856035555</c:v>
                </c:pt>
                <c:pt idx="35">
                  <c:v>2553.0713424059022</c:v>
                </c:pt>
                <c:pt idx="36">
                  <c:v>2591.4618166402247</c:v>
                </c:pt>
                <c:pt idx="37">
                  <c:v>2629.468386132201</c:v>
                </c:pt>
                <c:pt idx="38">
                  <c:v>2667.0948899292453</c:v>
                </c:pt>
                <c:pt idx="39">
                  <c:v>2704.3451286883383</c:v>
                </c:pt>
                <c:pt idx="40">
                  <c:v>2741.2228650598299</c:v>
                </c:pt>
                <c:pt idx="41">
                  <c:v>2777.7318240676136</c:v>
                </c:pt>
                <c:pt idx="42">
                  <c:v>2813.8756934853218</c:v>
                </c:pt>
                <c:pt idx="43">
                  <c:v>2849.6581242088473</c:v>
                </c:pt>
                <c:pt idx="44">
                  <c:v>2885.0827306251394</c:v>
                </c:pt>
                <c:pt idx="45">
                  <c:v>2920.1530909772709</c:v>
                </c:pt>
                <c:pt idx="46">
                  <c:v>2954.8727477258658</c:v>
                </c:pt>
                <c:pt idx="47">
                  <c:v>2989.2452079069881</c:v>
                </c:pt>
                <c:pt idx="48">
                  <c:v>3023.2739434862979</c:v>
                </c:pt>
                <c:pt idx="49">
                  <c:v>3056.9623917098147</c:v>
                </c:pt>
                <c:pt idx="50">
                  <c:v>3090.3139554511008</c:v>
                </c:pt>
                <c:pt idx="51">
                  <c:v>3123.33200355497</c:v>
                </c:pt>
                <c:pt idx="52">
                  <c:v>3156.0198711777984</c:v>
                </c:pt>
                <c:pt idx="53">
                  <c:v>3188.3808601243995</c:v>
                </c:pt>
                <c:pt idx="54">
                  <c:v>3220.4182391815275</c:v>
                </c:pt>
                <c:pt idx="55">
                  <c:v>3252.1352444480917</c:v>
                </c:pt>
                <c:pt idx="56">
                  <c:v>3283.5350796619914</c:v>
                </c:pt>
                <c:pt idx="57">
                  <c:v>3314.6209165237519</c:v>
                </c:pt>
                <c:pt idx="58">
                  <c:v>3345.3958950168953</c:v>
                </c:pt>
                <c:pt idx="59">
                  <c:v>3375.8631237251066</c:v>
                </c:pt>
                <c:pt idx="60">
                  <c:v>3406.0256801462347</c:v>
                </c:pt>
                <c:pt idx="61">
                  <c:v>3435.886611003154</c:v>
                </c:pt>
                <c:pt idx="62">
                  <c:v>3465.4489325515046</c:v>
                </c:pt>
                <c:pt idx="63">
                  <c:v>3494.715630884361</c:v>
                </c:pt>
                <c:pt idx="64">
                  <c:v>3523.6896622338954</c:v>
                </c:pt>
                <c:pt idx="65">
                  <c:v>3552.3739532699378</c:v>
                </c:pt>
                <c:pt idx="66">
                  <c:v>3580.7714013956156</c:v>
                </c:pt>
                <c:pt idx="67">
                  <c:v>3608.8848750400407</c:v>
                </c:pt>
                <c:pt idx="68">
                  <c:v>3636.7172139480222</c:v>
                </c:pt>
                <c:pt idx="69">
                  <c:v>3664.27122946692</c:v>
                </c:pt>
                <c:pt idx="70">
                  <c:v>3691.5497048306324</c:v>
                </c:pt>
                <c:pt idx="71">
                  <c:v>3718.5553954406978</c:v>
                </c:pt>
                <c:pt idx="72">
                  <c:v>3745.2910291446697</c:v>
                </c:pt>
                <c:pt idx="73">
                  <c:v>3771.7593065116052</c:v>
                </c:pt>
                <c:pt idx="74">
                  <c:v>3797.9629011048687</c:v>
                </c:pt>
                <c:pt idx="75">
                  <c:v>3823.9044597521997</c:v>
                </c:pt>
                <c:pt idx="76">
                  <c:v>3849.5866028130586</c:v>
                </c:pt>
                <c:pt idx="77">
                  <c:v>3875.0119244433104</c:v>
                </c:pt>
                <c:pt idx="78">
                  <c:v>3900.1829928572556</c:v>
                </c:pt>
                <c:pt idx="79">
                  <c:v>3925.1023505870562</c:v>
                </c:pt>
                <c:pt idx="80">
                  <c:v>3949.7725147395672</c:v>
                </c:pt>
                <c:pt idx="81">
                  <c:v>3974.1959772505516</c:v>
                </c:pt>
                <c:pt idx="82">
                  <c:v>3998.3752051364258</c:v>
                </c:pt>
                <c:pt idx="83">
                  <c:v>4022.3126407434402</c:v>
                </c:pt>
                <c:pt idx="84">
                  <c:v>4046.0107019943862</c:v>
                </c:pt>
                <c:pt idx="85">
                  <c:v>4069.4717826328247</c:v>
                </c:pt>
                <c:pt idx="86">
                  <c:v>4092.6982524648743</c:v>
                </c:pt>
                <c:pt idx="87">
                  <c:v>4115.6924575986004</c:v>
                </c:pt>
                <c:pt idx="88">
                  <c:v>4138.4567206809934</c:v>
                </c:pt>
                <c:pt idx="89">
                  <c:v>4160.9933411325583</c:v>
                </c:pt>
                <c:pt idx="90">
                  <c:v>4183.3045953796163</c:v>
                </c:pt>
                <c:pt idx="91">
                  <c:v>4205.3927370842002</c:v>
                </c:pt>
                <c:pt idx="92">
                  <c:v>4227.2599973717415</c:v>
                </c:pt>
                <c:pt idx="93">
                  <c:v>4248.9085850564006</c:v>
                </c:pt>
                <c:pt idx="94">
                  <c:v>4270.3406868642205</c:v>
                </c:pt>
                <c:pt idx="95">
                  <c:v>4291.558467653952</c:v>
                </c:pt>
                <c:pt idx="96">
                  <c:v>4312.5640706357926</c:v>
                </c:pt>
                <c:pt idx="97">
                  <c:v>4333.3596175878147</c:v>
                </c:pt>
                <c:pt idx="98">
                  <c:v>4353.947209070313</c:v>
                </c:pt>
                <c:pt idx="99">
                  <c:v>4374.3289246379964</c:v>
                </c:pt>
                <c:pt idx="100">
                  <c:v>4394.5068230499937</c:v>
                </c:pt>
                <c:pt idx="101">
                  <c:v>4414.4829424778736</c:v>
                </c:pt>
                <c:pt idx="102">
                  <c:v>4434.259300711471</c:v>
                </c:pt>
                <c:pt idx="103">
                  <c:v>4453.8378953627262</c:v>
                </c:pt>
                <c:pt idx="104">
                  <c:v>4473.2207040674857</c:v>
                </c:pt>
                <c:pt idx="105">
                  <c:v>4492.4096846851908</c:v>
                </c:pt>
                <c:pt idx="106">
                  <c:v>4511.4067754967145</c:v>
                </c:pt>
                <c:pt idx="107">
                  <c:v>4530.2138954001275</c:v>
                </c:pt>
                <c:pt idx="108">
                  <c:v>4548.8329441045053</c:v>
                </c:pt>
                <c:pt idx="109">
                  <c:v>4567.265802321841</c:v>
                </c:pt>
                <c:pt idx="110">
                  <c:v>4585.5143319570034</c:v>
                </c:pt>
                <c:pt idx="111">
                  <c:v>4603.5803762958058</c:v>
                </c:pt>
                <c:pt idx="112">
                  <c:v>4621.4657601912304</c:v>
                </c:pt>
                <c:pt idx="113">
                  <c:v>4639.1722902476959</c:v>
                </c:pt>
                <c:pt idx="114">
                  <c:v>4656.701755003598</c:v>
                </c:pt>
                <c:pt idx="115">
                  <c:v>4674.0559251119457</c:v>
                </c:pt>
                <c:pt idx="116">
                  <c:v>4691.2365535192021</c:v>
                </c:pt>
                <c:pt idx="117">
                  <c:v>4708.2453756423865</c:v>
                </c:pt>
                <c:pt idx="118">
                  <c:v>4725.0841095443457</c:v>
                </c:pt>
                <c:pt idx="119">
                  <c:v>4741.7544561072764</c:v>
                </c:pt>
                <c:pt idx="120">
                  <c:v>4758.2580992045805</c:v>
                </c:pt>
                <c:pt idx="121">
                  <c:v>4774.5967058709184</c:v>
                </c:pt>
                <c:pt idx="122">
                  <c:v>4790.771926470592</c:v>
                </c:pt>
                <c:pt idx="123">
                  <c:v>4806.7853948642605</c:v>
                </c:pt>
                <c:pt idx="124">
                  <c:v>4822.6387285740002</c:v>
                </c:pt>
                <c:pt idx="125">
                  <c:v>4838.3335289466395</c:v>
                </c:pt>
                <c:pt idx="126">
                  <c:v>4853.8713813155528</c:v>
                </c:pt>
                <c:pt idx="127">
                  <c:v>4869.2538551607777</c:v>
                </c:pt>
                <c:pt idx="128">
                  <c:v>4884.4825042675493</c:v>
                </c:pt>
                <c:pt idx="129">
                  <c:v>4899.5588668832524</c:v>
                </c:pt>
                <c:pt idx="130">
                  <c:v>4914.4844658727961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Electricity!$A$255</c:f>
              <c:strCache>
                <c:ptCount val="1"/>
                <c:pt idx="0">
                  <c:v>Middle East</c:v>
                </c:pt>
              </c:strCache>
            </c:strRef>
          </c:tx>
          <c:marker>
            <c:symbol val="none"/>
          </c:marker>
          <c:cat>
            <c:numRef>
              <c:f>Electricity!$B$249:$EB$249</c:f>
              <c:numCache>
                <c:formatCode>General</c:formatCode>
                <c:ptCount val="1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  <c:pt idx="111">
                  <c:v>2101</c:v>
                </c:pt>
                <c:pt idx="112">
                  <c:v>2102</c:v>
                </c:pt>
                <c:pt idx="113">
                  <c:v>2103</c:v>
                </c:pt>
                <c:pt idx="114">
                  <c:v>2104</c:v>
                </c:pt>
                <c:pt idx="115">
                  <c:v>2105</c:v>
                </c:pt>
                <c:pt idx="116">
                  <c:v>2106</c:v>
                </c:pt>
                <c:pt idx="117">
                  <c:v>2107</c:v>
                </c:pt>
                <c:pt idx="118">
                  <c:v>2108</c:v>
                </c:pt>
                <c:pt idx="119">
                  <c:v>2109</c:v>
                </c:pt>
                <c:pt idx="120">
                  <c:v>2110</c:v>
                </c:pt>
                <c:pt idx="121">
                  <c:v>2111</c:v>
                </c:pt>
                <c:pt idx="122">
                  <c:v>2112</c:v>
                </c:pt>
                <c:pt idx="123">
                  <c:v>2113</c:v>
                </c:pt>
                <c:pt idx="124">
                  <c:v>2114</c:v>
                </c:pt>
                <c:pt idx="125">
                  <c:v>2115</c:v>
                </c:pt>
                <c:pt idx="126">
                  <c:v>2116</c:v>
                </c:pt>
                <c:pt idx="127">
                  <c:v>2117</c:v>
                </c:pt>
                <c:pt idx="128">
                  <c:v>2118</c:v>
                </c:pt>
                <c:pt idx="129">
                  <c:v>2119</c:v>
                </c:pt>
                <c:pt idx="130">
                  <c:v>2120</c:v>
                </c:pt>
              </c:numCache>
            </c:numRef>
          </c:cat>
          <c:val>
            <c:numRef>
              <c:f>Electricity!$B$255:$EB$255</c:f>
              <c:numCache>
                <c:formatCode>_-* #,##0\ _€_-;\-* #,##0\ _€_-;_-* "-"?\ _€_-;_-@_-</c:formatCode>
                <c:ptCount val="131"/>
                <c:pt idx="0">
                  <c:v>1656.7359646310401</c:v>
                </c:pt>
                <c:pt idx="1">
                  <c:v>1630.2723543077464</c:v>
                </c:pt>
                <c:pt idx="2">
                  <c:v>1778.4001609657967</c:v>
                </c:pt>
                <c:pt idx="3">
                  <c:v>1913.8343534150456</c:v>
                </c:pt>
                <c:pt idx="4">
                  <c:v>2050.0946313991608</c:v>
                </c:pt>
                <c:pt idx="5">
                  <c:v>2096.2585628039342</c:v>
                </c:pt>
                <c:pt idx="6">
                  <c:v>2163.1997111402602</c:v>
                </c:pt>
                <c:pt idx="7">
                  <c:v>2251.8252146929362</c:v>
                </c:pt>
                <c:pt idx="8">
                  <c:v>2369.3114809734607</c:v>
                </c:pt>
                <c:pt idx="9">
                  <c:v>2466.8476347558517</c:v>
                </c:pt>
                <c:pt idx="10">
                  <c:v>2572.0213098490112</c:v>
                </c:pt>
                <c:pt idx="11">
                  <c:v>2669.8289629797505</c:v>
                </c:pt>
                <c:pt idx="12">
                  <c:v>2793.1327097913536</c:v>
                </c:pt>
                <c:pt idx="13">
                  <c:v>2874.7435057847611</c:v>
                </c:pt>
                <c:pt idx="14">
                  <c:v>2986.7721191794121</c:v>
                </c:pt>
                <c:pt idx="15">
                  <c:v>3168.0003963290023</c:v>
                </c:pt>
                <c:pt idx="16">
                  <c:v>3308.1555985542714</c:v>
                </c:pt>
                <c:pt idx="17">
                  <c:v>3460.3548830811551</c:v>
                </c:pt>
                <c:pt idx="18">
                  <c:v>3611.3526147922157</c:v>
                </c:pt>
                <c:pt idx="19">
                  <c:v>3586.27900020058</c:v>
                </c:pt>
                <c:pt idx="20">
                  <c:v>3785.6027454816626</c:v>
                </c:pt>
                <c:pt idx="21">
                  <c:v>3907.5899130563462</c:v>
                </c:pt>
                <c:pt idx="22">
                  <c:v>4028.3572089552822</c:v>
                </c:pt>
                <c:pt idx="23">
                  <c:v>4147.9168318952306</c:v>
                </c:pt>
                <c:pt idx="24">
                  <c:v>4266.2808586057999</c:v>
                </c:pt>
                <c:pt idx="25">
                  <c:v>4383.4612450492414</c:v>
                </c:pt>
                <c:pt idx="26">
                  <c:v>4499.4698276282461</c:v>
                </c:pt>
                <c:pt idx="27">
                  <c:v>4614.3183243814656</c:v>
                </c:pt>
                <c:pt idx="28">
                  <c:v>4728.0183361671498</c:v>
                </c:pt>
                <c:pt idx="29">
                  <c:v>4840.5813478349701</c:v>
                </c:pt>
                <c:pt idx="30">
                  <c:v>4952.0187293861218</c:v>
                </c:pt>
                <c:pt idx="31">
                  <c:v>5062.3417371217847</c:v>
                </c:pt>
                <c:pt idx="32">
                  <c:v>5171.56151478007</c:v>
                </c:pt>
                <c:pt idx="33">
                  <c:v>5279.6890946617686</c:v>
                </c:pt>
                <c:pt idx="34">
                  <c:v>5386.7353987446413</c:v>
                </c:pt>
                <c:pt idx="35">
                  <c:v>5492.7112397867031</c:v>
                </c:pt>
                <c:pt idx="36">
                  <c:v>5597.6273224183324</c:v>
                </c:pt>
                <c:pt idx="37">
                  <c:v>5701.4942442236452</c:v>
                </c:pt>
                <c:pt idx="38">
                  <c:v>5804.3224968109116</c:v>
                </c:pt>
                <c:pt idx="39">
                  <c:v>5906.1224668723262</c:v>
                </c:pt>
                <c:pt idx="40">
                  <c:v>6006.9044372330936</c:v>
                </c:pt>
                <c:pt idx="41">
                  <c:v>6106.678587890262</c:v>
                </c:pt>
                <c:pt idx="42">
                  <c:v>6205.4549970408616</c:v>
                </c:pt>
                <c:pt idx="43">
                  <c:v>6303.243642099952</c:v>
                </c:pt>
                <c:pt idx="44">
                  <c:v>6400.0544007084509</c:v>
                </c:pt>
                <c:pt idx="45">
                  <c:v>6495.8970517308662</c:v>
                </c:pt>
                <c:pt idx="46">
                  <c:v>6590.7812762430594</c:v>
                </c:pt>
                <c:pt idx="47">
                  <c:v>6684.7166585101504</c:v>
                </c:pt>
                <c:pt idx="48">
                  <c:v>6777.7126869545482</c:v>
                </c:pt>
                <c:pt idx="49">
                  <c:v>6869.7787551144938</c:v>
                </c:pt>
                <c:pt idx="50">
                  <c:v>6960.9241625928544</c:v>
                </c:pt>
                <c:pt idx="51">
                  <c:v>7051.1581159964235</c:v>
                </c:pt>
                <c:pt idx="52">
                  <c:v>7140.4897298659635</c:v>
                </c:pt>
                <c:pt idx="53">
                  <c:v>7228.9280275967994</c:v>
                </c:pt>
                <c:pt idx="54">
                  <c:v>7316.4819423503295</c:v>
                </c:pt>
                <c:pt idx="55">
                  <c:v>7403.1603179563463</c:v>
                </c:pt>
                <c:pt idx="56">
                  <c:v>7488.9719098062815</c:v>
                </c:pt>
                <c:pt idx="57">
                  <c:v>7573.9253857377189</c:v>
                </c:pt>
                <c:pt idx="58">
                  <c:v>7658.0293269098447</c:v>
                </c:pt>
                <c:pt idx="59">
                  <c:v>7741.292228670246</c:v>
                </c:pt>
                <c:pt idx="60">
                  <c:v>7823.7225014130463</c:v>
                </c:pt>
                <c:pt idx="61">
                  <c:v>7904.5041687009834</c:v>
                </c:pt>
                <c:pt idx="62">
                  <c:v>7983.6702026431803</c:v>
                </c:pt>
                <c:pt idx="63">
                  <c:v>8061.252915906518</c:v>
                </c:pt>
                <c:pt idx="64">
                  <c:v>8137.2839749045907</c:v>
                </c:pt>
                <c:pt idx="65">
                  <c:v>8211.7944127227147</c:v>
                </c:pt>
                <c:pt idx="66">
                  <c:v>8284.8146417844491</c:v>
                </c:pt>
                <c:pt idx="67">
                  <c:v>8356.3744662649751</c:v>
                </c:pt>
                <c:pt idx="68">
                  <c:v>8426.5030942558824</c:v>
                </c:pt>
                <c:pt idx="69">
                  <c:v>8495.2291496869675</c:v>
                </c:pt>
                <c:pt idx="70">
                  <c:v>8562.5806840094228</c:v>
                </c:pt>
                <c:pt idx="71">
                  <c:v>8628.5851876454362</c:v>
                </c:pt>
                <c:pt idx="72">
                  <c:v>8693.2696012087308</c:v>
                </c:pt>
                <c:pt idx="73">
                  <c:v>8756.6603265007652</c:v>
                </c:pt>
                <c:pt idx="74">
                  <c:v>8818.7832372869525</c:v>
                </c:pt>
                <c:pt idx="75">
                  <c:v>8879.6636898574088</c:v>
                </c:pt>
                <c:pt idx="76">
                  <c:v>8939.3265333764648</c:v>
                </c:pt>
                <c:pt idx="77">
                  <c:v>8997.796120025143</c:v>
                </c:pt>
                <c:pt idx="78">
                  <c:v>9055.0963149408326</c:v>
                </c:pt>
                <c:pt idx="79">
                  <c:v>9111.250505958229</c:v>
                </c:pt>
                <c:pt idx="80">
                  <c:v>9166.2816131552681</c:v>
                </c:pt>
                <c:pt idx="81">
                  <c:v>9220.2120982083688</c:v>
                </c:pt>
                <c:pt idx="82">
                  <c:v>9273.0639735604182</c:v>
                </c:pt>
                <c:pt idx="83">
                  <c:v>9324.8588114054091</c:v>
                </c:pt>
                <c:pt idx="84">
                  <c:v>9375.6177524935156</c:v>
                </c:pt>
                <c:pt idx="85">
                  <c:v>9425.361514759843</c:v>
                </c:pt>
                <c:pt idx="86">
                  <c:v>9474.1104017808539</c:v>
                </c:pt>
                <c:pt idx="87">
                  <c:v>9521.8843110614325</c:v>
                </c:pt>
                <c:pt idx="88">
                  <c:v>9568.7027421564326</c:v>
                </c:pt>
                <c:pt idx="89">
                  <c:v>9614.584804629485</c:v>
                </c:pt>
                <c:pt idx="90">
                  <c:v>9659.5492258531049</c:v>
                </c:pt>
                <c:pt idx="91">
                  <c:v>9703.6143586522503</c:v>
                </c:pt>
                <c:pt idx="92">
                  <c:v>9746.7981887954029</c:v>
                </c:pt>
                <c:pt idx="93">
                  <c:v>9789.1183423357052</c:v>
                </c:pt>
                <c:pt idx="94">
                  <c:v>9830.5920928051928</c:v>
                </c:pt>
                <c:pt idx="95">
                  <c:v>9871.2363682652849</c:v>
                </c:pt>
                <c:pt idx="96">
                  <c:v>9911.0677582161898</c:v>
                </c:pt>
                <c:pt idx="97">
                  <c:v>9950.1025203680801</c:v>
                </c:pt>
                <c:pt idx="98">
                  <c:v>9988.3565872769213</c:v>
                </c:pt>
                <c:pt idx="99">
                  <c:v>10025.845572847587</c:v>
                </c:pt>
                <c:pt idx="100">
                  <c:v>10062.584778706854</c:v>
                </c:pt>
                <c:pt idx="101">
                  <c:v>10098.589200448905</c:v>
                </c:pt>
                <c:pt idx="102">
                  <c:v>10133.873533756127</c:v>
                </c:pt>
                <c:pt idx="103">
                  <c:v>10168.452180397206</c:v>
                </c:pt>
                <c:pt idx="104">
                  <c:v>10202.339254105476</c:v>
                </c:pt>
                <c:pt idx="105">
                  <c:v>10235.548586339572</c:v>
                </c:pt>
                <c:pt idx="106">
                  <c:v>10268.093731928977</c:v>
                </c:pt>
                <c:pt idx="107">
                  <c:v>10299.987974606589</c:v>
                </c:pt>
                <c:pt idx="108">
                  <c:v>10331.244332430679</c:v>
                </c:pt>
                <c:pt idx="109">
                  <c:v>10361.87556309825</c:v>
                </c:pt>
                <c:pt idx="110">
                  <c:v>10391.894169152507</c:v>
                </c:pt>
                <c:pt idx="111">
                  <c:v>10421.312403085651</c:v>
                </c:pt>
                <c:pt idx="112">
                  <c:v>10450.142272340154</c:v>
                </c:pt>
                <c:pt idx="113">
                  <c:v>10478.395544209548</c:v>
                </c:pt>
                <c:pt idx="114">
                  <c:v>10506.083750641568</c:v>
                </c:pt>
                <c:pt idx="115">
                  <c:v>10533.218192944942</c:v>
                </c:pt>
                <c:pt idx="116">
                  <c:v>10559.809946402247</c:v>
                </c:pt>
                <c:pt idx="117">
                  <c:v>10585.869864790398</c:v>
                </c:pt>
                <c:pt idx="118">
                  <c:v>10611.408584810802</c:v>
                </c:pt>
                <c:pt idx="119">
                  <c:v>10636.436530430787</c:v>
                </c:pt>
                <c:pt idx="120">
                  <c:v>10660.963917138377</c:v>
                </c:pt>
                <c:pt idx="121">
                  <c:v>10685.000756111824</c:v>
                </c:pt>
                <c:pt idx="122">
                  <c:v>10708.556858305779</c:v>
                </c:pt>
                <c:pt idx="123">
                  <c:v>10731.641838455875</c:v>
                </c:pt>
                <c:pt idx="124">
                  <c:v>10754.265119002948</c:v>
                </c:pt>
                <c:pt idx="125">
                  <c:v>10776.435933939085</c:v>
                </c:pt>
                <c:pt idx="126">
                  <c:v>10798.163332576529</c:v>
                </c:pt>
                <c:pt idx="127">
                  <c:v>10819.45618324118</c:v>
                </c:pt>
                <c:pt idx="128">
                  <c:v>10840.323176892591</c:v>
                </c:pt>
                <c:pt idx="129">
                  <c:v>10860.772830670929</c:v>
                </c:pt>
                <c:pt idx="130">
                  <c:v>10880.813491373719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Electricity!$A$256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prstDash val="sysDash"/>
            </a:ln>
          </c:spPr>
          <c:marker>
            <c:symbol val="triangle"/>
            <c:size val="5"/>
            <c:spPr>
              <a:solidFill>
                <a:schemeClr val="accent1"/>
              </a:solidFill>
            </c:spPr>
          </c:marker>
          <c:cat>
            <c:numRef>
              <c:f>Electricity!$B$249:$EB$249</c:f>
              <c:numCache>
                <c:formatCode>General</c:formatCode>
                <c:ptCount val="1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  <c:pt idx="111">
                  <c:v>2101</c:v>
                </c:pt>
                <c:pt idx="112">
                  <c:v>2102</c:v>
                </c:pt>
                <c:pt idx="113">
                  <c:v>2103</c:v>
                </c:pt>
                <c:pt idx="114">
                  <c:v>2104</c:v>
                </c:pt>
                <c:pt idx="115">
                  <c:v>2105</c:v>
                </c:pt>
                <c:pt idx="116">
                  <c:v>2106</c:v>
                </c:pt>
                <c:pt idx="117">
                  <c:v>2107</c:v>
                </c:pt>
                <c:pt idx="118">
                  <c:v>2108</c:v>
                </c:pt>
                <c:pt idx="119">
                  <c:v>2109</c:v>
                </c:pt>
                <c:pt idx="120">
                  <c:v>2110</c:v>
                </c:pt>
                <c:pt idx="121">
                  <c:v>2111</c:v>
                </c:pt>
                <c:pt idx="122">
                  <c:v>2112</c:v>
                </c:pt>
                <c:pt idx="123">
                  <c:v>2113</c:v>
                </c:pt>
                <c:pt idx="124">
                  <c:v>2114</c:v>
                </c:pt>
                <c:pt idx="125">
                  <c:v>2115</c:v>
                </c:pt>
                <c:pt idx="126">
                  <c:v>2116</c:v>
                </c:pt>
                <c:pt idx="127">
                  <c:v>2117</c:v>
                </c:pt>
                <c:pt idx="128">
                  <c:v>2118</c:v>
                </c:pt>
                <c:pt idx="129">
                  <c:v>2119</c:v>
                </c:pt>
                <c:pt idx="130">
                  <c:v>2120</c:v>
                </c:pt>
              </c:numCache>
            </c:numRef>
          </c:cat>
          <c:val>
            <c:numRef>
              <c:f>Electricity!$B$256:$EB$256</c:f>
              <c:numCache>
                <c:formatCode>_-* #,##0\ _€_-;\-* #,##0\ _€_-;_-* "-"?\ _€_-;_-@_-</c:formatCode>
                <c:ptCount val="131"/>
                <c:pt idx="0">
                  <c:v>508.84152733118964</c:v>
                </c:pt>
                <c:pt idx="1">
                  <c:v>566.83160441946268</c:v>
                </c:pt>
                <c:pt idx="2">
                  <c:v>549.93518545426377</c:v>
                </c:pt>
                <c:pt idx="3">
                  <c:v>547.42025340073792</c:v>
                </c:pt>
                <c:pt idx="4">
                  <c:v>549.42088026878685</c:v>
                </c:pt>
                <c:pt idx="5">
                  <c:v>549.22438983758582</c:v>
                </c:pt>
                <c:pt idx="6">
                  <c:v>557.43665424950348</c:v>
                </c:pt>
                <c:pt idx="7">
                  <c:v>566.10027249804193</c:v>
                </c:pt>
                <c:pt idx="8">
                  <c:v>557.41660788318927</c:v>
                </c:pt>
                <c:pt idx="9">
                  <c:v>555.89676909109744</c:v>
                </c:pt>
                <c:pt idx="10">
                  <c:v>558.89473106679316</c:v>
                </c:pt>
                <c:pt idx="11">
                  <c:v>562.89288333241541</c:v>
                </c:pt>
                <c:pt idx="12">
                  <c:v>581.02833180958771</c:v>
                </c:pt>
                <c:pt idx="13">
                  <c:v>596.83039095671222</c:v>
                </c:pt>
                <c:pt idx="14">
                  <c:v>617.78132238800561</c:v>
                </c:pt>
                <c:pt idx="15">
                  <c:v>626.90189409490756</c:v>
                </c:pt>
                <c:pt idx="16">
                  <c:v>639.64804016678102</c:v>
                </c:pt>
                <c:pt idx="17">
                  <c:v>652.56481032051067</c:v>
                </c:pt>
                <c:pt idx="18">
                  <c:v>663.48125833241295</c:v>
                </c:pt>
                <c:pt idx="19">
                  <c:v>642.58744917287561</c:v>
                </c:pt>
                <c:pt idx="20">
                  <c:v>679.34807782565088</c:v>
                </c:pt>
                <c:pt idx="21">
                  <c:v>691.18207176411454</c:v>
                </c:pt>
                <c:pt idx="22">
                  <c:v>703.01606570257741</c:v>
                </c:pt>
                <c:pt idx="23">
                  <c:v>714.85005964104039</c:v>
                </c:pt>
                <c:pt idx="24">
                  <c:v>726.68405357950473</c:v>
                </c:pt>
                <c:pt idx="25">
                  <c:v>738.51804751796794</c:v>
                </c:pt>
                <c:pt idx="26">
                  <c:v>750.35204145643047</c:v>
                </c:pt>
                <c:pt idx="27">
                  <c:v>762.18603539489391</c:v>
                </c:pt>
                <c:pt idx="28">
                  <c:v>774.02002933335723</c:v>
                </c:pt>
                <c:pt idx="29">
                  <c:v>785.85402327182044</c:v>
                </c:pt>
                <c:pt idx="30">
                  <c:v>797.68801721028422</c:v>
                </c:pt>
                <c:pt idx="31">
                  <c:v>809.52201114874708</c:v>
                </c:pt>
                <c:pt idx="32">
                  <c:v>821.35600508720995</c:v>
                </c:pt>
                <c:pt idx="33">
                  <c:v>833.18999902567361</c:v>
                </c:pt>
                <c:pt idx="34">
                  <c:v>845.02399296413773</c:v>
                </c:pt>
                <c:pt idx="35">
                  <c:v>856.85798690260026</c:v>
                </c:pt>
                <c:pt idx="36">
                  <c:v>868.69198084106358</c:v>
                </c:pt>
                <c:pt idx="37">
                  <c:v>880.52597477952736</c:v>
                </c:pt>
                <c:pt idx="38">
                  <c:v>892.35996871798966</c:v>
                </c:pt>
                <c:pt idx="39">
                  <c:v>904.19396265645355</c:v>
                </c:pt>
                <c:pt idx="40">
                  <c:v>916.0279565949163</c:v>
                </c:pt>
                <c:pt idx="41">
                  <c:v>927.86195053338008</c:v>
                </c:pt>
                <c:pt idx="42">
                  <c:v>939.69594447184352</c:v>
                </c:pt>
                <c:pt idx="43">
                  <c:v>951.52993841030661</c:v>
                </c:pt>
                <c:pt idx="44">
                  <c:v>963.36393234877357</c:v>
                </c:pt>
                <c:pt idx="45">
                  <c:v>975.19792628723678</c:v>
                </c:pt>
                <c:pt idx="46">
                  <c:v>987.03192022569999</c:v>
                </c:pt>
                <c:pt idx="47">
                  <c:v>998.86591416416297</c:v>
                </c:pt>
                <c:pt idx="48">
                  <c:v>1010.6999081026266</c:v>
                </c:pt>
                <c:pt idx="49">
                  <c:v>1022.5339020410904</c:v>
                </c:pt>
                <c:pt idx="50">
                  <c:v>1034.3678959795532</c:v>
                </c:pt>
                <c:pt idx="51">
                  <c:v>1046.2018899180166</c:v>
                </c:pt>
                <c:pt idx="52">
                  <c:v>1058.03588385648</c:v>
                </c:pt>
                <c:pt idx="53">
                  <c:v>1069.869877794943</c:v>
                </c:pt>
                <c:pt idx="54">
                  <c:v>1081.7038717334065</c:v>
                </c:pt>
                <c:pt idx="55">
                  <c:v>1093.5378656718701</c:v>
                </c:pt>
                <c:pt idx="56">
                  <c:v>1105.3718596103329</c:v>
                </c:pt>
                <c:pt idx="57">
                  <c:v>1117.2058535487977</c:v>
                </c:pt>
                <c:pt idx="58">
                  <c:v>1129.0398474872604</c:v>
                </c:pt>
                <c:pt idx="59">
                  <c:v>1140.873841425723</c:v>
                </c:pt>
                <c:pt idx="60">
                  <c:v>1152.7078353641871</c:v>
                </c:pt>
                <c:pt idx="61">
                  <c:v>1164.5418293026501</c:v>
                </c:pt>
                <c:pt idx="62">
                  <c:v>1176.375823241113</c:v>
                </c:pt>
                <c:pt idx="63">
                  <c:v>1188.209817179576</c:v>
                </c:pt>
                <c:pt idx="64">
                  <c:v>1200.0438111180395</c:v>
                </c:pt>
                <c:pt idx="65">
                  <c:v>1211.8778050565027</c:v>
                </c:pt>
                <c:pt idx="66">
                  <c:v>1223.7117989949659</c:v>
                </c:pt>
                <c:pt idx="67">
                  <c:v>1235.5457929334293</c:v>
                </c:pt>
                <c:pt idx="68">
                  <c:v>1247.3797868718916</c:v>
                </c:pt>
                <c:pt idx="69">
                  <c:v>1259.2137808103548</c:v>
                </c:pt>
                <c:pt idx="70">
                  <c:v>1271.0477747488201</c:v>
                </c:pt>
                <c:pt idx="71">
                  <c:v>1282.8817686872831</c:v>
                </c:pt>
                <c:pt idx="72">
                  <c:v>1294.7157626257469</c:v>
                </c:pt>
                <c:pt idx="73">
                  <c:v>1306.5497565642131</c:v>
                </c:pt>
                <c:pt idx="74">
                  <c:v>1318.3837505026759</c:v>
                </c:pt>
                <c:pt idx="75">
                  <c:v>1330.2177444411402</c:v>
                </c:pt>
                <c:pt idx="76">
                  <c:v>1342.0517383796016</c:v>
                </c:pt>
                <c:pt idx="77">
                  <c:v>1353.8857323180648</c:v>
                </c:pt>
                <c:pt idx="78">
                  <c:v>1365.7197262565292</c:v>
                </c:pt>
                <c:pt idx="79">
                  <c:v>1377.5537201949924</c:v>
                </c:pt>
                <c:pt idx="80">
                  <c:v>1389.3877141334556</c:v>
                </c:pt>
                <c:pt idx="81">
                  <c:v>1401.221708071919</c:v>
                </c:pt>
                <c:pt idx="82">
                  <c:v>1413.0557020103822</c:v>
                </c:pt>
                <c:pt idx="83">
                  <c:v>1424.8896959488454</c:v>
                </c:pt>
                <c:pt idx="84">
                  <c:v>1436.7236898873089</c:v>
                </c:pt>
                <c:pt idx="85">
                  <c:v>1448.5576838257732</c:v>
                </c:pt>
                <c:pt idx="86">
                  <c:v>1460.3916777642362</c:v>
                </c:pt>
                <c:pt idx="87">
                  <c:v>1472.225671702701</c:v>
                </c:pt>
                <c:pt idx="88">
                  <c:v>1484.0596656411633</c:v>
                </c:pt>
                <c:pt idx="89">
                  <c:v>1495.8936595796254</c:v>
                </c:pt>
                <c:pt idx="90">
                  <c:v>1507.7276535180895</c:v>
                </c:pt>
                <c:pt idx="91">
                  <c:v>1519.5616474565518</c:v>
                </c:pt>
                <c:pt idx="92">
                  <c:v>1531.3956413950152</c:v>
                </c:pt>
                <c:pt idx="93">
                  <c:v>1543.2296353334784</c:v>
                </c:pt>
                <c:pt idx="94">
                  <c:v>1555.063629271941</c:v>
                </c:pt>
                <c:pt idx="95">
                  <c:v>1566.8976232104048</c:v>
                </c:pt>
                <c:pt idx="96">
                  <c:v>1578.7316171488683</c:v>
                </c:pt>
                <c:pt idx="97">
                  <c:v>1590.5656110873317</c:v>
                </c:pt>
                <c:pt idx="98">
                  <c:v>1602.3996050257958</c:v>
                </c:pt>
                <c:pt idx="99">
                  <c:v>1614.2335989642581</c:v>
                </c:pt>
                <c:pt idx="100">
                  <c:v>1626.0675929027225</c:v>
                </c:pt>
                <c:pt idx="101">
                  <c:v>1637.9015868411893</c:v>
                </c:pt>
                <c:pt idx="102">
                  <c:v>1649.7355807796525</c:v>
                </c:pt>
                <c:pt idx="103">
                  <c:v>1661.5695747181151</c:v>
                </c:pt>
                <c:pt idx="104">
                  <c:v>1673.4035686565783</c:v>
                </c:pt>
                <c:pt idx="105">
                  <c:v>1685.2375625950415</c:v>
                </c:pt>
                <c:pt idx="106">
                  <c:v>1697.0715565335049</c:v>
                </c:pt>
                <c:pt idx="107">
                  <c:v>1708.9055504719697</c:v>
                </c:pt>
                <c:pt idx="108">
                  <c:v>1720.7395444104309</c:v>
                </c:pt>
                <c:pt idx="109">
                  <c:v>1732.5735383488948</c:v>
                </c:pt>
                <c:pt idx="110">
                  <c:v>1744.407532287358</c:v>
                </c:pt>
                <c:pt idx="111">
                  <c:v>1756.2415262258205</c:v>
                </c:pt>
                <c:pt idx="112">
                  <c:v>1768.0755201642858</c:v>
                </c:pt>
                <c:pt idx="113">
                  <c:v>1779.909514102749</c:v>
                </c:pt>
                <c:pt idx="114">
                  <c:v>1791.7435080412113</c:v>
                </c:pt>
                <c:pt idx="115">
                  <c:v>1803.5775019796754</c:v>
                </c:pt>
                <c:pt idx="116">
                  <c:v>1815.4114959181377</c:v>
                </c:pt>
                <c:pt idx="117">
                  <c:v>1827.2454898566009</c:v>
                </c:pt>
                <c:pt idx="118">
                  <c:v>1839.0794837950643</c:v>
                </c:pt>
                <c:pt idx="119">
                  <c:v>1850.9134777335275</c:v>
                </c:pt>
                <c:pt idx="120">
                  <c:v>1862.747471671991</c:v>
                </c:pt>
                <c:pt idx="121">
                  <c:v>1874.5814656104544</c:v>
                </c:pt>
                <c:pt idx="122">
                  <c:v>1886.4154595489181</c:v>
                </c:pt>
                <c:pt idx="123">
                  <c:v>1898.2494534873811</c:v>
                </c:pt>
                <c:pt idx="124">
                  <c:v>1910.0834474258427</c:v>
                </c:pt>
                <c:pt idx="125">
                  <c:v>1921.9174413643075</c:v>
                </c:pt>
                <c:pt idx="126">
                  <c:v>1933.7514353027707</c:v>
                </c:pt>
                <c:pt idx="127">
                  <c:v>1945.5854292412341</c:v>
                </c:pt>
                <c:pt idx="128">
                  <c:v>1957.4194231796973</c:v>
                </c:pt>
                <c:pt idx="129">
                  <c:v>1969.2534171181599</c:v>
                </c:pt>
                <c:pt idx="130">
                  <c:v>1981.0874110566274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Electricity!$A$257</c:f>
              <c:strCache>
                <c:ptCount val="1"/>
                <c:pt idx="0">
                  <c:v>China</c:v>
                </c:pt>
              </c:strCache>
            </c:strRef>
          </c:tx>
          <c:marker>
            <c:symbol val="x"/>
            <c:size val="5"/>
          </c:marker>
          <c:cat>
            <c:numRef>
              <c:f>Electricity!$B$249:$EB$249</c:f>
              <c:numCache>
                <c:formatCode>General</c:formatCode>
                <c:ptCount val="1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  <c:pt idx="111">
                  <c:v>2101</c:v>
                </c:pt>
                <c:pt idx="112">
                  <c:v>2102</c:v>
                </c:pt>
                <c:pt idx="113">
                  <c:v>2103</c:v>
                </c:pt>
                <c:pt idx="114">
                  <c:v>2104</c:v>
                </c:pt>
                <c:pt idx="115">
                  <c:v>2105</c:v>
                </c:pt>
                <c:pt idx="116">
                  <c:v>2106</c:v>
                </c:pt>
                <c:pt idx="117">
                  <c:v>2107</c:v>
                </c:pt>
                <c:pt idx="118">
                  <c:v>2108</c:v>
                </c:pt>
                <c:pt idx="119">
                  <c:v>2109</c:v>
                </c:pt>
                <c:pt idx="120">
                  <c:v>2110</c:v>
                </c:pt>
                <c:pt idx="121">
                  <c:v>2111</c:v>
                </c:pt>
                <c:pt idx="122">
                  <c:v>2112</c:v>
                </c:pt>
                <c:pt idx="123">
                  <c:v>2113</c:v>
                </c:pt>
                <c:pt idx="124">
                  <c:v>2114</c:v>
                </c:pt>
                <c:pt idx="125">
                  <c:v>2115</c:v>
                </c:pt>
                <c:pt idx="126">
                  <c:v>2116</c:v>
                </c:pt>
                <c:pt idx="127">
                  <c:v>2117</c:v>
                </c:pt>
                <c:pt idx="128">
                  <c:v>2118</c:v>
                </c:pt>
                <c:pt idx="129">
                  <c:v>2119</c:v>
                </c:pt>
                <c:pt idx="130">
                  <c:v>2120</c:v>
                </c:pt>
              </c:numCache>
            </c:numRef>
          </c:cat>
          <c:val>
            <c:numRef>
              <c:f>Electricity!$B$257:$EB$257</c:f>
              <c:numCache>
                <c:formatCode>_-* #,##0\ _€_-;\-* #,##0\ _€_-;_-* "-"?\ _€_-;_-@_-</c:formatCode>
                <c:ptCount val="131"/>
                <c:pt idx="0">
                  <c:v>537.50973436012873</c:v>
                </c:pt>
                <c:pt idx="1">
                  <c:v>536.89834714577273</c:v>
                </c:pt>
                <c:pt idx="2">
                  <c:v>596.60966571450649</c:v>
                </c:pt>
                <c:pt idx="3">
                  <c:v>641.34806642612659</c:v>
                </c:pt>
                <c:pt idx="4">
                  <c:v>732.17667800994752</c:v>
                </c:pt>
                <c:pt idx="5">
                  <c:v>793.2385979210236</c:v>
                </c:pt>
                <c:pt idx="6">
                  <c:v>850.9793307842325</c:v>
                </c:pt>
                <c:pt idx="7">
                  <c:v>868.05129581352492</c:v>
                </c:pt>
                <c:pt idx="8">
                  <c:v>913.17910687759445</c:v>
                </c:pt>
                <c:pt idx="9">
                  <c:v>938.55736144246646</c:v>
                </c:pt>
                <c:pt idx="10">
                  <c:v>1061.0519724483406</c:v>
                </c:pt>
                <c:pt idx="11">
                  <c:v>1152.2156900039779</c:v>
                </c:pt>
                <c:pt idx="12">
                  <c:v>1279.4375494207054</c:v>
                </c:pt>
                <c:pt idx="13">
                  <c:v>1469.2963342732628</c:v>
                </c:pt>
                <c:pt idx="14">
                  <c:v>1684.6022495582429</c:v>
                </c:pt>
                <c:pt idx="15">
                  <c:v>1900.63178877308</c:v>
                </c:pt>
                <c:pt idx="16">
                  <c:v>2165.9724881588209</c:v>
                </c:pt>
                <c:pt idx="17">
                  <c:v>2466.1381285592615</c:v>
                </c:pt>
                <c:pt idx="18">
                  <c:v>2611.2977720524764</c:v>
                </c:pt>
                <c:pt idx="19">
                  <c:v>2767.9670084707982</c:v>
                </c:pt>
                <c:pt idx="20">
                  <c:v>2978.7386623513335</c:v>
                </c:pt>
                <c:pt idx="21">
                  <c:v>3175.5646145429801</c:v>
                </c:pt>
                <c:pt idx="22">
                  <c:v>3368.4540476907932</c:v>
                </c:pt>
                <c:pt idx="23">
                  <c:v>3557.4856921756505</c:v>
                </c:pt>
                <c:pt idx="24">
                  <c:v>3742.7367037707586</c:v>
                </c:pt>
                <c:pt idx="25">
                  <c:v>3924.2826951340135</c:v>
                </c:pt>
                <c:pt idx="26">
                  <c:v>4102.1977666700104</c:v>
                </c:pt>
                <c:pt idx="27">
                  <c:v>4276.554536775282</c:v>
                </c:pt>
                <c:pt idx="28">
                  <c:v>4447.4241714784021</c:v>
                </c:pt>
                <c:pt idx="29">
                  <c:v>4614.8764134875046</c:v>
                </c:pt>
                <c:pt idx="30">
                  <c:v>4778.9796106564218</c:v>
                </c:pt>
                <c:pt idx="31">
                  <c:v>4939.800743881965</c:v>
                </c:pt>
                <c:pt idx="32">
                  <c:v>5097.4054544429964</c:v>
                </c:pt>
                <c:pt idx="33">
                  <c:v>5251.8580707927649</c:v>
                </c:pt>
                <c:pt idx="34">
                  <c:v>5403.2216348155862</c:v>
                </c:pt>
                <c:pt idx="35">
                  <c:v>5551.557927557943</c:v>
                </c:pt>
                <c:pt idx="36">
                  <c:v>5696.9274944454537</c:v>
                </c:pt>
                <c:pt idx="37">
                  <c:v>5839.3896699952156</c:v>
                </c:pt>
                <c:pt idx="38">
                  <c:v>5979.0026020339428</c:v>
                </c:pt>
                <c:pt idx="39">
                  <c:v>6115.8232754319351</c:v>
                </c:pt>
                <c:pt idx="40">
                  <c:v>6249.9075353619619</c:v>
                </c:pt>
                <c:pt idx="41">
                  <c:v>6381.3101100933945</c:v>
                </c:pt>
                <c:pt idx="42">
                  <c:v>6510.0846333301579</c:v>
                </c:pt>
                <c:pt idx="43">
                  <c:v>6636.2836661022229</c:v>
                </c:pt>
                <c:pt idx="44">
                  <c:v>6759.9587182188407</c:v>
                </c:pt>
                <c:pt idx="45">
                  <c:v>6881.1602692931465</c:v>
                </c:pt>
                <c:pt idx="46">
                  <c:v>6999.9377893459387</c:v>
                </c:pt>
                <c:pt idx="47">
                  <c:v>7116.3397589976594</c:v>
                </c:pt>
                <c:pt idx="48">
                  <c:v>7230.4136892563774</c:v>
                </c:pt>
                <c:pt idx="49">
                  <c:v>7342.2061409099224</c:v>
                </c:pt>
                <c:pt idx="50">
                  <c:v>7451.7627435303884</c:v>
                </c:pt>
                <c:pt idx="51">
                  <c:v>7559.1282140984531</c:v>
                </c:pt>
                <c:pt idx="52">
                  <c:v>7664.3463752551224</c:v>
                </c:pt>
                <c:pt idx="53">
                  <c:v>7767.4601731886833</c:v>
                </c:pt>
                <c:pt idx="54">
                  <c:v>7868.5116951635855</c:v>
                </c:pt>
                <c:pt idx="55">
                  <c:v>7967.5421866989773</c:v>
                </c:pt>
                <c:pt idx="56">
                  <c:v>8064.592068403641</c:v>
                </c:pt>
                <c:pt idx="57">
                  <c:v>8159.700952474228</c:v>
                </c:pt>
                <c:pt idx="58">
                  <c:v>8252.9076588634071</c:v>
                </c:pt>
                <c:pt idx="59">
                  <c:v>8344.2502311248081</c:v>
                </c:pt>
                <c:pt idx="60">
                  <c:v>8433.7659519409717</c:v>
                </c:pt>
                <c:pt idx="61">
                  <c:v>8521.4913583408088</c:v>
                </c:pt>
                <c:pt idx="62">
                  <c:v>8607.4622566126527</c:v>
                </c:pt>
                <c:pt idx="63">
                  <c:v>8691.7137369190732</c:v>
                </c:pt>
                <c:pt idx="64">
                  <c:v>8774.2801876193516</c:v>
                </c:pt>
                <c:pt idx="65">
                  <c:v>8855.195309305609</c:v>
                </c:pt>
                <c:pt idx="66">
                  <c:v>8934.4921285581622</c:v>
                </c:pt>
                <c:pt idx="67">
                  <c:v>9012.2030114256668</c:v>
                </c:pt>
                <c:pt idx="68">
                  <c:v>9088.3596766358096</c:v>
                </c:pt>
                <c:pt idx="69">
                  <c:v>9162.9932085417749</c:v>
                </c:pt>
                <c:pt idx="70">
                  <c:v>9236.1340698095864</c:v>
                </c:pt>
                <c:pt idx="71">
                  <c:v>9307.8121138520492</c:v>
                </c:pt>
                <c:pt idx="72">
                  <c:v>9378.0565970136668</c:v>
                </c:pt>
                <c:pt idx="73">
                  <c:v>9446.896190512065</c:v>
                </c:pt>
                <c:pt idx="74">
                  <c:v>9514.3589921404837</c:v>
                </c:pt>
                <c:pt idx="75">
                  <c:v>9580.4725377363284</c:v>
                </c:pt>
                <c:pt idx="76">
                  <c:v>9645.2638124202676</c:v>
                </c:pt>
                <c:pt idx="77">
                  <c:v>9708.7592616105285</c:v>
                </c:pt>
                <c:pt idx="78">
                  <c:v>9770.9848018169923</c:v>
                </c:pt>
                <c:pt idx="79">
                  <c:v>9831.9658312192842</c:v>
                </c:pt>
                <c:pt idx="80">
                  <c:v>9891.7272400335769</c:v>
                </c:pt>
                <c:pt idx="81">
                  <c:v>9950.2934206715709</c:v>
                </c:pt>
                <c:pt idx="82">
                  <c:v>10007.688277696798</c:v>
                </c:pt>
                <c:pt idx="83">
                  <c:v>10063.935237581527</c:v>
                </c:pt>
                <c:pt idx="84">
                  <c:v>10119.057258268545</c:v>
                </c:pt>
                <c:pt idx="85">
                  <c:v>10173.076838541831</c:v>
                </c:pt>
                <c:pt idx="86">
                  <c:v>10226.016027209667</c:v>
                </c:pt>
                <c:pt idx="87">
                  <c:v>10277.896432104137</c:v>
                </c:pt>
                <c:pt idx="88">
                  <c:v>10328.739228900728</c:v>
                </c:pt>
                <c:pt idx="89">
                  <c:v>10378.565169761343</c:v>
                </c:pt>
                <c:pt idx="90">
                  <c:v>10427.394591804794</c:v>
                </c:pt>
                <c:pt idx="91">
                  <c:v>10475.247425407362</c:v>
                </c:pt>
                <c:pt idx="92">
                  <c:v>10522.143202337895</c:v>
                </c:pt>
                <c:pt idx="93">
                  <c:v>10568.101063729773</c:v>
                </c:pt>
                <c:pt idx="94">
                  <c:v>10613.139767893854</c:v>
                </c:pt>
                <c:pt idx="95">
                  <c:v>10657.277697974629</c:v>
                </c:pt>
                <c:pt idx="96">
                  <c:v>10700.5328694538</c:v>
                </c:pt>
                <c:pt idx="97">
                  <c:v>10742.922937503385</c:v>
                </c:pt>
                <c:pt idx="98">
                  <c:v>10784.465204191973</c:v>
                </c:pt>
                <c:pt idx="99">
                  <c:v>10825.17662554679</c:v>
                </c:pt>
                <c:pt idx="100">
                  <c:v>10865.073818474524</c:v>
                </c:pt>
                <c:pt idx="101">
                  <c:v>10904.173067543697</c:v>
                </c:pt>
                <c:pt idx="102">
                  <c:v>10942.490331631487</c:v>
                </c:pt>
                <c:pt idx="103">
                  <c:v>10980.041250437514</c:v>
                </c:pt>
                <c:pt idx="104">
                  <c:v>11016.841150867423</c:v>
                </c:pt>
                <c:pt idx="105">
                  <c:v>11052.905053288725</c:v>
                </c:pt>
                <c:pt idx="106">
                  <c:v>11088.247677661628</c:v>
                </c:pt>
                <c:pt idx="107">
                  <c:v>11122.883449547049</c:v>
                </c:pt>
                <c:pt idx="108">
                  <c:v>11156.826505994763</c:v>
                </c:pt>
                <c:pt idx="109">
                  <c:v>11190.090701313538</c:v>
                </c:pt>
                <c:pt idx="110">
                  <c:v>11222.689612725932</c:v>
                </c:pt>
                <c:pt idx="111">
                  <c:v>11254.636545910076</c:v>
                </c:pt>
                <c:pt idx="112">
                  <c:v>11285.944540430537</c:v>
                </c:pt>
                <c:pt idx="113">
                  <c:v>11316.626375060581</c:v>
                </c:pt>
                <c:pt idx="114">
                  <c:v>11346.694572998034</c:v>
                </c:pt>
                <c:pt idx="115">
                  <c:v>11376.161406976738</c:v>
                </c:pt>
                <c:pt idx="116">
                  <c:v>11405.038904275862</c:v>
                </c:pt>
                <c:pt idx="117">
                  <c:v>11433.338851629002</c:v>
                </c:pt>
                <c:pt idx="118">
                  <c:v>11461.072800035086</c:v>
                </c:pt>
                <c:pt idx="119">
                  <c:v>11488.252069473045</c:v>
                </c:pt>
                <c:pt idx="120">
                  <c:v>11514.887753522247</c:v>
                </c:pt>
                <c:pt idx="121">
                  <c:v>11540.990723890453</c:v>
                </c:pt>
                <c:pt idx="122">
                  <c:v>11566.571634851311</c:v>
                </c:pt>
                <c:pt idx="123">
                  <c:v>11591.640927592955</c:v>
                </c:pt>
                <c:pt idx="124">
                  <c:v>11616.208834479747</c:v>
                </c:pt>
                <c:pt idx="125">
                  <c:v>11640.285383228811</c:v>
                </c:pt>
                <c:pt idx="126">
                  <c:v>11663.880401002907</c:v>
                </c:pt>
                <c:pt idx="127">
                  <c:v>11687.003518421508</c:v>
                </c:pt>
                <c:pt idx="128">
                  <c:v>11709.664173491728</c:v>
                </c:pt>
                <c:pt idx="129">
                  <c:v>11731.871615460552</c:v>
                </c:pt>
                <c:pt idx="130">
                  <c:v>11753.634908590016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Electricity!$A$258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Electricity!$B$249:$EB$249</c:f>
              <c:numCache>
                <c:formatCode>General</c:formatCode>
                <c:ptCount val="1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  <c:pt idx="111">
                  <c:v>2101</c:v>
                </c:pt>
                <c:pt idx="112">
                  <c:v>2102</c:v>
                </c:pt>
                <c:pt idx="113">
                  <c:v>2103</c:v>
                </c:pt>
                <c:pt idx="114">
                  <c:v>2104</c:v>
                </c:pt>
                <c:pt idx="115">
                  <c:v>2105</c:v>
                </c:pt>
                <c:pt idx="116">
                  <c:v>2106</c:v>
                </c:pt>
                <c:pt idx="117">
                  <c:v>2107</c:v>
                </c:pt>
                <c:pt idx="118">
                  <c:v>2108</c:v>
                </c:pt>
                <c:pt idx="119">
                  <c:v>2109</c:v>
                </c:pt>
                <c:pt idx="120">
                  <c:v>2110</c:v>
                </c:pt>
                <c:pt idx="121">
                  <c:v>2111</c:v>
                </c:pt>
                <c:pt idx="122">
                  <c:v>2112</c:v>
                </c:pt>
                <c:pt idx="123">
                  <c:v>2113</c:v>
                </c:pt>
                <c:pt idx="124">
                  <c:v>2114</c:v>
                </c:pt>
                <c:pt idx="125">
                  <c:v>2115</c:v>
                </c:pt>
                <c:pt idx="126">
                  <c:v>2116</c:v>
                </c:pt>
                <c:pt idx="127">
                  <c:v>2117</c:v>
                </c:pt>
                <c:pt idx="128">
                  <c:v>2118</c:v>
                </c:pt>
                <c:pt idx="129">
                  <c:v>2119</c:v>
                </c:pt>
                <c:pt idx="130">
                  <c:v>2120</c:v>
                </c:pt>
              </c:numCache>
            </c:numRef>
          </c:cat>
          <c:val>
            <c:numRef>
              <c:f>Electricity!$B$258:$EB$258</c:f>
              <c:numCache>
                <c:formatCode>_-* #,##0\ _€_-;\-* #,##0\ _€_-;_-* "-"?\ _€_-;_-@_-</c:formatCode>
                <c:ptCount val="131"/>
                <c:pt idx="0">
                  <c:v>334.64327760772341</c:v>
                </c:pt>
                <c:pt idx="1">
                  <c:v>335.11255467349275</c:v>
                </c:pt>
                <c:pt idx="2">
                  <c:v>352.22913484274619</c:v>
                </c:pt>
                <c:pt idx="3">
                  <c:v>371.76519522860724</c:v>
                </c:pt>
                <c:pt idx="4">
                  <c:v>397.00972536530918</c:v>
                </c:pt>
                <c:pt idx="5">
                  <c:v>425.71878182103717</c:v>
                </c:pt>
                <c:pt idx="6">
                  <c:v>444.03200198524075</c:v>
                </c:pt>
                <c:pt idx="7">
                  <c:v>466.39816473249914</c:v>
                </c:pt>
                <c:pt idx="8">
                  <c:v>492.43269164661393</c:v>
                </c:pt>
                <c:pt idx="9">
                  <c:v>524.75262385214046</c:v>
                </c:pt>
                <c:pt idx="10">
                  <c:v>547.30120363062349</c:v>
                </c:pt>
                <c:pt idx="11">
                  <c:v>555.61036016675985</c:v>
                </c:pt>
                <c:pt idx="12">
                  <c:v>561.53971046864513</c:v>
                </c:pt>
                <c:pt idx="13">
                  <c:v>580.51469676299143</c:v>
                </c:pt>
                <c:pt idx="14">
                  <c:v>600.35613590263688</c:v>
                </c:pt>
                <c:pt idx="15">
                  <c:v>617.86293855282543</c:v>
                </c:pt>
                <c:pt idx="16">
                  <c:v>649.96360276865323</c:v>
                </c:pt>
                <c:pt idx="17">
                  <c:v>689.64967541197734</c:v>
                </c:pt>
                <c:pt idx="18">
                  <c:v>700.16332943307941</c:v>
                </c:pt>
                <c:pt idx="19">
                  <c:v>726.04332220367303</c:v>
                </c:pt>
                <c:pt idx="20">
                  <c:v>739.00138129130801</c:v>
                </c:pt>
                <c:pt idx="21">
                  <c:v>759.71388328389799</c:v>
                </c:pt>
                <c:pt idx="22">
                  <c:v>780.21926025656182</c:v>
                </c:pt>
                <c:pt idx="23">
                  <c:v>800.51958345949834</c:v>
                </c:pt>
                <c:pt idx="24">
                  <c:v>820.61690343040607</c:v>
                </c:pt>
                <c:pt idx="25">
                  <c:v>840.51325020159834</c:v>
                </c:pt>
                <c:pt idx="26">
                  <c:v>860.21063350508541</c:v>
                </c:pt>
                <c:pt idx="27">
                  <c:v>879.71104297553711</c:v>
                </c:pt>
                <c:pt idx="28">
                  <c:v>899.01644835128411</c:v>
                </c:pt>
                <c:pt idx="29">
                  <c:v>918.12879967327433</c:v>
                </c:pt>
                <c:pt idx="30">
                  <c:v>937.05002748204288</c:v>
                </c:pt>
                <c:pt idx="31">
                  <c:v>955.78204301272592</c:v>
                </c:pt>
                <c:pt idx="32">
                  <c:v>974.3267383881016</c:v>
                </c:pt>
                <c:pt idx="33">
                  <c:v>992.68598680971752</c:v>
                </c:pt>
                <c:pt idx="34">
                  <c:v>1010.8616427471227</c:v>
                </c:pt>
                <c:pt idx="35">
                  <c:v>1028.8555421251551</c:v>
                </c:pt>
                <c:pt idx="36">
                  <c:v>1046.6695025094048</c:v>
                </c:pt>
                <c:pt idx="37">
                  <c:v>1064.305323289813</c:v>
                </c:pt>
                <c:pt idx="38">
                  <c:v>1081.7647858624184</c:v>
                </c:pt>
                <c:pt idx="39">
                  <c:v>1099.0496538092978</c:v>
                </c:pt>
                <c:pt idx="40">
                  <c:v>1116.1616730767007</c:v>
                </c:pt>
                <c:pt idx="41">
                  <c:v>1133.1025721514359</c:v>
                </c:pt>
                <c:pt idx="42">
                  <c:v>1149.874062235423</c:v>
                </c:pt>
                <c:pt idx="43">
                  <c:v>1166.477837418573</c:v>
                </c:pt>
                <c:pt idx="44">
                  <c:v>1182.9155748498906</c:v>
                </c:pt>
                <c:pt idx="45">
                  <c:v>1199.1889349068922</c:v>
                </c:pt>
                <c:pt idx="46">
                  <c:v>1215.2995613633279</c:v>
                </c:pt>
                <c:pt idx="47">
                  <c:v>1231.249081555191</c:v>
                </c:pt>
                <c:pt idx="48">
                  <c:v>1247.0391065451408</c:v>
                </c:pt>
                <c:pt idx="49">
                  <c:v>1262.6712312851926</c:v>
                </c:pt>
                <c:pt idx="50">
                  <c:v>1278.147034777842</c:v>
                </c:pt>
                <c:pt idx="51">
                  <c:v>1293.4680802355674</c:v>
                </c:pt>
                <c:pt idx="52">
                  <c:v>1308.6359152387142</c:v>
                </c:pt>
                <c:pt idx="53">
                  <c:v>1323.6520718918284</c:v>
                </c:pt>
                <c:pt idx="54">
                  <c:v>1338.5180669784136</c:v>
                </c:pt>
                <c:pt idx="55">
                  <c:v>1353.2354021141271</c:v>
                </c:pt>
                <c:pt idx="56">
                  <c:v>1367.8055638984883</c:v>
                </c:pt>
                <c:pt idx="57">
                  <c:v>1382.2300240650059</c:v>
                </c:pt>
                <c:pt idx="58">
                  <c:v>1396.5102396298578</c:v>
                </c:pt>
                <c:pt idx="59">
                  <c:v>1410.6476530390623</c:v>
                </c:pt>
                <c:pt idx="60">
                  <c:v>1424.6436923141732</c:v>
                </c:pt>
                <c:pt idx="61">
                  <c:v>1438.4997711965359</c:v>
                </c:pt>
                <c:pt idx="62">
                  <c:v>1452.217289290068</c:v>
                </c:pt>
                <c:pt idx="63">
                  <c:v>1465.7976322026691</c:v>
                </c:pt>
                <c:pt idx="64">
                  <c:v>1479.2421716861456</c:v>
                </c:pt>
                <c:pt idx="65">
                  <c:v>1492.5522657747861</c:v>
                </c:pt>
                <c:pt idx="66">
                  <c:v>1505.7292589225403</c:v>
                </c:pt>
                <c:pt idx="67">
                  <c:v>1518.7744821388155</c:v>
                </c:pt>
                <c:pt idx="68">
                  <c:v>1531.6892531229316</c:v>
                </c:pt>
                <c:pt idx="69">
                  <c:v>1544.474876397205</c:v>
                </c:pt>
                <c:pt idx="70">
                  <c:v>1557.1326434387308</c:v>
                </c:pt>
                <c:pt idx="71">
                  <c:v>1569.6638328098441</c:v>
                </c:pt>
                <c:pt idx="72">
                  <c:v>1582.06971028725</c:v>
                </c:pt>
                <c:pt idx="73">
                  <c:v>1594.3515289898799</c:v>
                </c:pt>
                <c:pt idx="74">
                  <c:v>1606.5105295054834</c:v>
                </c:pt>
                <c:pt idx="75">
                  <c:v>1618.54794001593</c:v>
                </c:pt>
                <c:pt idx="76">
                  <c:v>1630.464976421275</c:v>
                </c:pt>
                <c:pt idx="77">
                  <c:v>1642.2628424625595</c:v>
                </c:pt>
                <c:pt idx="78">
                  <c:v>1653.9427298434364</c:v>
                </c:pt>
                <c:pt idx="79">
                  <c:v>1665.5058183505043</c:v>
                </c:pt>
                <c:pt idx="80">
                  <c:v>1676.9532759725016</c:v>
                </c:pt>
                <c:pt idx="81">
                  <c:v>1688.2862590182801</c:v>
                </c:pt>
                <c:pt idx="82">
                  <c:v>1699.5059122335988</c:v>
                </c:pt>
                <c:pt idx="83">
                  <c:v>1710.6133689167648</c:v>
                </c:pt>
                <c:pt idx="84">
                  <c:v>1721.609751033096</c:v>
                </c:pt>
                <c:pt idx="85">
                  <c:v>1732.496169328268</c:v>
                </c:pt>
                <c:pt idx="86">
                  <c:v>1743.2737234404869</c:v>
                </c:pt>
                <c:pt idx="87">
                  <c:v>1753.9435020115843</c:v>
                </c:pt>
                <c:pt idx="88">
                  <c:v>1764.5065827969711</c:v>
                </c:pt>
                <c:pt idx="89">
                  <c:v>1774.9640327745028</c:v>
                </c:pt>
                <c:pt idx="90">
                  <c:v>1785.3169082522606</c:v>
                </c:pt>
                <c:pt idx="91">
                  <c:v>1795.5662549752403</c:v>
                </c:pt>
                <c:pt idx="92">
                  <c:v>1805.7131082309857</c:v>
                </c:pt>
                <c:pt idx="93">
                  <c:v>1815.758492954179</c:v>
                </c:pt>
                <c:pt idx="94">
                  <c:v>1825.7034238301396</c:v>
                </c:pt>
                <c:pt idx="95">
                  <c:v>1835.5489053973406</c:v>
                </c:pt>
                <c:pt idx="96">
                  <c:v>1845.2959321488695</c:v>
                </c:pt>
                <c:pt idx="97">
                  <c:v>1854.9454886328829</c:v>
                </c:pt>
                <c:pt idx="98">
                  <c:v>1864.4985495520566</c:v>
                </c:pt>
                <c:pt idx="99">
                  <c:v>1873.9560798620362</c:v>
                </c:pt>
                <c:pt idx="100">
                  <c:v>1883.3190348689159</c:v>
                </c:pt>
                <c:pt idx="101">
                  <c:v>1892.58836032573</c:v>
                </c:pt>
                <c:pt idx="102">
                  <c:v>1901.7649925279748</c:v>
                </c:pt>
                <c:pt idx="103">
                  <c:v>1910.8498584081981</c:v>
                </c:pt>
                <c:pt idx="104">
                  <c:v>1919.8438756296177</c:v>
                </c:pt>
                <c:pt idx="105">
                  <c:v>1928.7479526788238</c:v>
                </c:pt>
                <c:pt idx="106">
                  <c:v>1937.5629889575378</c:v>
                </c:pt>
                <c:pt idx="107">
                  <c:v>1946.289874873461</c:v>
                </c:pt>
                <c:pt idx="108">
                  <c:v>1954.9294919302301</c:v>
                </c:pt>
                <c:pt idx="109">
                  <c:v>1963.4827128164286</c:v>
                </c:pt>
                <c:pt idx="110">
                  <c:v>1971.9504014937679</c:v>
                </c:pt>
                <c:pt idx="111">
                  <c:v>1980.3334132843304</c:v>
                </c:pt>
                <c:pt idx="112">
                  <c:v>1988.6325949569898</c:v>
                </c:pt>
                <c:pt idx="113">
                  <c:v>1996.8487848129228</c:v>
                </c:pt>
                <c:pt idx="114">
                  <c:v>2004.9828127702933</c:v>
                </c:pt>
                <c:pt idx="115">
                  <c:v>2013.0355004480939</c:v>
                </c:pt>
                <c:pt idx="116">
                  <c:v>2021.0076612491152</c:v>
                </c:pt>
                <c:pt idx="117">
                  <c:v>2028.9001004421259</c:v>
                </c:pt>
                <c:pt idx="118">
                  <c:v>2036.713615243206</c:v>
                </c:pt>
                <c:pt idx="119">
                  <c:v>2044.448994896276</c:v>
                </c:pt>
                <c:pt idx="120">
                  <c:v>2052.1070207528137</c:v>
                </c:pt>
                <c:pt idx="121">
                  <c:v>2059.6884663507849</c:v>
                </c:pt>
                <c:pt idx="122">
                  <c:v>2067.1940974927807</c:v>
                </c:pt>
                <c:pt idx="123">
                  <c:v>2074.6246723233558</c:v>
                </c:pt>
                <c:pt idx="124">
                  <c:v>2081.9809414056226</c:v>
                </c:pt>
                <c:pt idx="125">
                  <c:v>2089.2636477970682</c:v>
                </c:pt>
                <c:pt idx="126">
                  <c:v>2096.4735271246013</c:v>
                </c:pt>
                <c:pt idx="127">
                  <c:v>2103.6113076588572</c:v>
                </c:pt>
                <c:pt idx="128">
                  <c:v>2110.6777103877712</c:v>
                </c:pt>
                <c:pt idx="129">
                  <c:v>2117.6734490893932</c:v>
                </c:pt>
                <c:pt idx="130">
                  <c:v>2124.5992304040014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Electricity!$A$259</c:f>
              <c:strCache>
                <c:ptCount val="1"/>
                <c:pt idx="0">
                  <c:v>Rest of Asia Pacific</c:v>
                </c:pt>
              </c:strCache>
            </c:strRef>
          </c:tx>
          <c:marker>
            <c:symbol val="none"/>
          </c:marker>
          <c:cat>
            <c:numRef>
              <c:f>Electricity!$B$249:$EB$249</c:f>
              <c:numCache>
                <c:formatCode>General</c:formatCode>
                <c:ptCount val="1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  <c:pt idx="111">
                  <c:v>2101</c:v>
                </c:pt>
                <c:pt idx="112">
                  <c:v>2102</c:v>
                </c:pt>
                <c:pt idx="113">
                  <c:v>2103</c:v>
                </c:pt>
                <c:pt idx="114">
                  <c:v>2104</c:v>
                </c:pt>
                <c:pt idx="115">
                  <c:v>2105</c:v>
                </c:pt>
                <c:pt idx="116">
                  <c:v>2106</c:v>
                </c:pt>
                <c:pt idx="117">
                  <c:v>2107</c:v>
                </c:pt>
                <c:pt idx="118">
                  <c:v>2108</c:v>
                </c:pt>
                <c:pt idx="119">
                  <c:v>2109</c:v>
                </c:pt>
                <c:pt idx="120">
                  <c:v>2110</c:v>
                </c:pt>
                <c:pt idx="121">
                  <c:v>2111</c:v>
                </c:pt>
                <c:pt idx="122">
                  <c:v>2112</c:v>
                </c:pt>
                <c:pt idx="123">
                  <c:v>2113</c:v>
                </c:pt>
                <c:pt idx="124">
                  <c:v>2114</c:v>
                </c:pt>
                <c:pt idx="125">
                  <c:v>2115</c:v>
                </c:pt>
                <c:pt idx="126">
                  <c:v>2116</c:v>
                </c:pt>
                <c:pt idx="127">
                  <c:v>2117</c:v>
                </c:pt>
                <c:pt idx="128">
                  <c:v>2118</c:v>
                </c:pt>
                <c:pt idx="129">
                  <c:v>2119</c:v>
                </c:pt>
                <c:pt idx="130">
                  <c:v>2120</c:v>
                </c:pt>
              </c:numCache>
            </c:numRef>
          </c:cat>
          <c:val>
            <c:numRef>
              <c:f>Electricity!$B$259:$EB$259</c:f>
              <c:numCache>
                <c:formatCode>_-* #,##0\ _€_-;\-* #,##0\ _€_-;_-* "-"?\ _€_-;_-@_-</c:formatCode>
                <c:ptCount val="131"/>
                <c:pt idx="0">
                  <c:v>845.75504883650831</c:v>
                </c:pt>
                <c:pt idx="1">
                  <c:v>863.31944595432913</c:v>
                </c:pt>
                <c:pt idx="2">
                  <c:v>902.20240810036807</c:v>
                </c:pt>
                <c:pt idx="3">
                  <c:v>945.95395329765302</c:v>
                </c:pt>
                <c:pt idx="4">
                  <c:v>997.17409989896441</c:v>
                </c:pt>
                <c:pt idx="5">
                  <c:v>1063.8656913167995</c:v>
                </c:pt>
                <c:pt idx="6">
                  <c:v>1123.3284120080798</c:v>
                </c:pt>
                <c:pt idx="7">
                  <c:v>1175.2897419930762</c:v>
                </c:pt>
                <c:pt idx="8">
                  <c:v>1186.5103469652229</c:v>
                </c:pt>
                <c:pt idx="9">
                  <c:v>1225.4721809925488</c:v>
                </c:pt>
                <c:pt idx="10">
                  <c:v>1295.6722725351942</c:v>
                </c:pt>
                <c:pt idx="11">
                  <c:v>1348.6463899189198</c:v>
                </c:pt>
                <c:pt idx="12">
                  <c:v>1401.3306852889073</c:v>
                </c:pt>
                <c:pt idx="13">
                  <c:v>1442.8213822030273</c:v>
                </c:pt>
                <c:pt idx="14">
                  <c:v>1500.6050061679355</c:v>
                </c:pt>
                <c:pt idx="15">
                  <c:v>1544.7498975166059</c:v>
                </c:pt>
                <c:pt idx="16">
                  <c:v>1576.2906001848489</c:v>
                </c:pt>
                <c:pt idx="17">
                  <c:v>1613.8263926217619</c:v>
                </c:pt>
                <c:pt idx="18">
                  <c:v>1622.7957513498507</c:v>
                </c:pt>
                <c:pt idx="19">
                  <c:v>1608.7062179518873</c:v>
                </c:pt>
                <c:pt idx="20">
                  <c:v>1702.7076871415954</c:v>
                </c:pt>
                <c:pt idx="21">
                  <c:v>1739.7933769387057</c:v>
                </c:pt>
                <c:pt idx="22">
                  <c:v>1776.508209837848</c:v>
                </c:pt>
                <c:pt idx="23">
                  <c:v>1812.8558944079859</c:v>
                </c:pt>
                <c:pt idx="24">
                  <c:v>1848.8401021324348</c:v>
                </c:pt>
                <c:pt idx="25">
                  <c:v>1884.4644677796268</c:v>
                </c:pt>
                <c:pt idx="26">
                  <c:v>1919.7325897703604</c:v>
                </c:pt>
                <c:pt idx="27">
                  <c:v>1954.6480305411708</c:v>
                </c:pt>
                <c:pt idx="28">
                  <c:v>1989.2143169042888</c:v>
                </c:pt>
                <c:pt idx="29">
                  <c:v>2023.434940403775</c:v>
                </c:pt>
                <c:pt idx="30">
                  <c:v>2057.3133576682567</c:v>
                </c:pt>
                <c:pt idx="31">
                  <c:v>2090.8529907600996</c:v>
                </c:pt>
                <c:pt idx="32">
                  <c:v>2124.0572275210152</c:v>
                </c:pt>
                <c:pt idx="33">
                  <c:v>2156.9294219143335</c:v>
                </c:pt>
                <c:pt idx="34">
                  <c:v>2189.4728943637047</c:v>
                </c:pt>
                <c:pt idx="35">
                  <c:v>2221.6909320886002</c:v>
                </c:pt>
                <c:pt idx="36">
                  <c:v>2253.5867894362391</c:v>
                </c:pt>
                <c:pt idx="37">
                  <c:v>2285.1636882103949</c:v>
                </c:pt>
                <c:pt idx="38">
                  <c:v>2316.424817996819</c:v>
                </c:pt>
                <c:pt idx="39">
                  <c:v>2347.373336485372</c:v>
                </c:pt>
                <c:pt idx="40">
                  <c:v>2378.0123697890417</c:v>
                </c:pt>
                <c:pt idx="41">
                  <c:v>2408.3450127596702</c:v>
                </c:pt>
                <c:pt idx="42">
                  <c:v>2438.3743293006005</c:v>
                </c:pt>
                <c:pt idx="43">
                  <c:v>2468.1033526761139</c:v>
                </c:pt>
                <c:pt idx="44">
                  <c:v>2497.5350858178786</c:v>
                </c:pt>
                <c:pt idx="45">
                  <c:v>2526.672501628228</c:v>
                </c:pt>
                <c:pt idx="46">
                  <c:v>2555.5185432804656</c:v>
                </c:pt>
                <c:pt idx="47">
                  <c:v>2584.0761245161862</c:v>
                </c:pt>
                <c:pt idx="48">
                  <c:v>2612.3481299395416</c:v>
                </c:pt>
                <c:pt idx="49">
                  <c:v>2640.3374153086752</c:v>
                </c:pt>
                <c:pt idx="50">
                  <c:v>2668.0468078241047</c:v>
                </c:pt>
                <c:pt idx="51">
                  <c:v>2695.4791064143933</c:v>
                </c:pt>
                <c:pt idx="52">
                  <c:v>2722.6370820187753</c:v>
                </c:pt>
                <c:pt idx="53">
                  <c:v>2749.5234778671052</c:v>
                </c:pt>
                <c:pt idx="54">
                  <c:v>2776.1410097569601</c:v>
                </c:pt>
                <c:pt idx="55">
                  <c:v>2802.4923663279096</c:v>
                </c:pt>
                <c:pt idx="56">
                  <c:v>2828.5802093331581</c:v>
                </c:pt>
                <c:pt idx="57">
                  <c:v>2854.407173908347</c:v>
                </c:pt>
                <c:pt idx="58">
                  <c:v>2879.9758688377892</c:v>
                </c:pt>
                <c:pt idx="59">
                  <c:v>2905.2888768179359</c:v>
                </c:pt>
                <c:pt idx="60">
                  <c:v>2930.3487547182767</c:v>
                </c:pt>
                <c:pt idx="61">
                  <c:v>2955.1580338396211</c:v>
                </c:pt>
                <c:pt idx="62">
                  <c:v>2979.7192201697403</c:v>
                </c:pt>
                <c:pt idx="63">
                  <c:v>3004.034794636575</c:v>
                </c:pt>
                <c:pt idx="64">
                  <c:v>3028.1072133587254</c:v>
                </c:pt>
                <c:pt idx="65">
                  <c:v>3051.9389078936651</c:v>
                </c:pt>
                <c:pt idx="66">
                  <c:v>3075.5322854832557</c:v>
                </c:pt>
                <c:pt idx="67">
                  <c:v>3098.8897292969418</c:v>
                </c:pt>
                <c:pt idx="68">
                  <c:v>3122.0135986725027</c:v>
                </c:pt>
                <c:pt idx="69">
                  <c:v>3144.9062293542906</c:v>
                </c:pt>
                <c:pt idx="70">
                  <c:v>3167.5699337292767</c:v>
                </c:pt>
                <c:pt idx="71">
                  <c:v>3190.0070010605027</c:v>
                </c:pt>
                <c:pt idx="72">
                  <c:v>3212.2196977184244</c:v>
                </c:pt>
                <c:pt idx="73">
                  <c:v>3234.2102674097655</c:v>
                </c:pt>
                <c:pt idx="74">
                  <c:v>3255.9809314041881</c:v>
                </c:pt>
                <c:pt idx="75">
                  <c:v>3277.5338887586709</c:v>
                </c:pt>
                <c:pt idx="76">
                  <c:v>3298.8713165396093</c:v>
                </c:pt>
                <c:pt idx="77">
                  <c:v>3319.9953700427372</c:v>
                </c:pt>
                <c:pt idx="78">
                  <c:v>3340.9081830108257</c:v>
                </c:pt>
                <c:pt idx="79">
                  <c:v>3361.6118678492462</c:v>
                </c:pt>
                <c:pt idx="80">
                  <c:v>3382.1085158392725</c:v>
                </c:pt>
                <c:pt idx="81">
                  <c:v>3402.4001973494082</c:v>
                </c:pt>
                <c:pt idx="82">
                  <c:v>3422.4889620444392</c:v>
                </c:pt>
                <c:pt idx="83">
                  <c:v>3442.3768390925152</c:v>
                </c:pt>
                <c:pt idx="84">
                  <c:v>3462.0658373701162</c:v>
                </c:pt>
                <c:pt idx="85">
                  <c:v>3481.557945664933</c:v>
                </c:pt>
                <c:pt idx="86">
                  <c:v>3500.8551328768144</c:v>
                </c:pt>
                <c:pt idx="87">
                  <c:v>3519.9593482165628</c:v>
                </c:pt>
                <c:pt idx="88">
                  <c:v>3538.8725214029218</c:v>
                </c:pt>
                <c:pt idx="89">
                  <c:v>3557.5965628574213</c:v>
                </c:pt>
                <c:pt idx="90">
                  <c:v>3576.1333638973665</c:v>
                </c:pt>
                <c:pt idx="91">
                  <c:v>3594.4847969269167</c:v>
                </c:pt>
                <c:pt idx="92">
                  <c:v>3612.6527156261673</c:v>
                </c:pt>
                <c:pt idx="93">
                  <c:v>3630.6389551384318</c:v>
                </c:pt>
                <c:pt idx="94">
                  <c:v>3648.445332255571</c:v>
                </c:pt>
                <c:pt idx="95">
                  <c:v>3666.0736456015375</c:v>
                </c:pt>
                <c:pt idx="96">
                  <c:v>3683.5256758140467</c:v>
                </c:pt>
                <c:pt idx="97">
                  <c:v>3700.8031857244273</c:v>
                </c:pt>
                <c:pt idx="98">
                  <c:v>3717.9079205357102</c:v>
                </c:pt>
                <c:pt idx="99">
                  <c:v>3734.841607998872</c:v>
                </c:pt>
                <c:pt idx="100">
                  <c:v>3751.6059585874109</c:v>
                </c:pt>
                <c:pt idx="101">
                  <c:v>3768.2026656700527</c:v>
                </c:pt>
                <c:pt idx="102">
                  <c:v>3784.63340568188</c:v>
                </c:pt>
                <c:pt idx="103">
                  <c:v>3800.8998382935902</c:v>
                </c:pt>
                <c:pt idx="104">
                  <c:v>3817.0036065791742</c:v>
                </c:pt>
                <c:pt idx="105">
                  <c:v>3832.9463371819056</c:v>
                </c:pt>
                <c:pt idx="106">
                  <c:v>3848.7296404786039</c:v>
                </c:pt>
                <c:pt idx="107">
                  <c:v>3864.3551107423505</c:v>
                </c:pt>
                <c:pt idx="108">
                  <c:v>3879.8243263034451</c:v>
                </c:pt>
                <c:pt idx="109">
                  <c:v>3895.138849708932</c:v>
                </c:pt>
                <c:pt idx="110">
                  <c:v>3910.3002278803729</c:v>
                </c:pt>
                <c:pt idx="111">
                  <c:v>3925.3099922700908</c:v>
                </c:pt>
                <c:pt idx="112">
                  <c:v>3940.1696590159099</c:v>
                </c:pt>
                <c:pt idx="113">
                  <c:v>3954.8807290942732</c:v>
                </c:pt>
                <c:pt idx="114">
                  <c:v>3969.4446884718541</c:v>
                </c:pt>
                <c:pt idx="115">
                  <c:v>3983.8630082556579</c:v>
                </c:pt>
                <c:pt idx="116">
                  <c:v>3998.1371448416271</c:v>
                </c:pt>
                <c:pt idx="117">
                  <c:v>4012.2685400617283</c:v>
                </c:pt>
                <c:pt idx="118">
                  <c:v>4026.2586213296358</c:v>
                </c:pt>
                <c:pt idx="119">
                  <c:v>4040.108801784866</c:v>
                </c:pt>
                <c:pt idx="120">
                  <c:v>4053.82048043554</c:v>
                </c:pt>
                <c:pt idx="121">
                  <c:v>4067.3950422997127</c:v>
                </c:pt>
                <c:pt idx="122">
                  <c:v>4080.833858545237</c:v>
                </c:pt>
                <c:pt idx="123">
                  <c:v>4094.1382866283057</c:v>
                </c:pt>
                <c:pt idx="124">
                  <c:v>4107.3096704305444</c:v>
                </c:pt>
                <c:pt idx="125">
                  <c:v>4120.3493403947614</c:v>
                </c:pt>
                <c:pt idx="126">
                  <c:v>4133.2586136593454</c:v>
                </c:pt>
                <c:pt idx="127">
                  <c:v>4146.0387941912695</c:v>
                </c:pt>
                <c:pt idx="128">
                  <c:v>4158.6911729178864</c:v>
                </c:pt>
                <c:pt idx="129">
                  <c:v>4171.2170278572248</c:v>
                </c:pt>
                <c:pt idx="130">
                  <c:v>4183.6176242471811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Electricity!$A$260</c:f>
              <c:strCache>
                <c:ptCount val="1"/>
                <c:pt idx="0">
                  <c:v>World average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</c:spPr>
          </c:marker>
          <c:cat>
            <c:numRef>
              <c:f>Electricity!$B$249:$EB$249</c:f>
              <c:numCache>
                <c:formatCode>General</c:formatCode>
                <c:ptCount val="1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  <c:pt idx="111">
                  <c:v>2101</c:v>
                </c:pt>
                <c:pt idx="112">
                  <c:v>2102</c:v>
                </c:pt>
                <c:pt idx="113">
                  <c:v>2103</c:v>
                </c:pt>
                <c:pt idx="114">
                  <c:v>2104</c:v>
                </c:pt>
                <c:pt idx="115">
                  <c:v>2105</c:v>
                </c:pt>
                <c:pt idx="116">
                  <c:v>2106</c:v>
                </c:pt>
                <c:pt idx="117">
                  <c:v>2107</c:v>
                </c:pt>
                <c:pt idx="118">
                  <c:v>2108</c:v>
                </c:pt>
                <c:pt idx="119">
                  <c:v>2109</c:v>
                </c:pt>
                <c:pt idx="120">
                  <c:v>2110</c:v>
                </c:pt>
                <c:pt idx="121">
                  <c:v>2111</c:v>
                </c:pt>
                <c:pt idx="122">
                  <c:v>2112</c:v>
                </c:pt>
                <c:pt idx="123">
                  <c:v>2113</c:v>
                </c:pt>
                <c:pt idx="124">
                  <c:v>2114</c:v>
                </c:pt>
                <c:pt idx="125">
                  <c:v>2115</c:v>
                </c:pt>
                <c:pt idx="126">
                  <c:v>2116</c:v>
                </c:pt>
                <c:pt idx="127">
                  <c:v>2117</c:v>
                </c:pt>
                <c:pt idx="128">
                  <c:v>2118</c:v>
                </c:pt>
                <c:pt idx="129">
                  <c:v>2119</c:v>
                </c:pt>
                <c:pt idx="130">
                  <c:v>2120</c:v>
                </c:pt>
              </c:numCache>
            </c:numRef>
          </c:cat>
          <c:val>
            <c:numRef>
              <c:f>Electricity!$B$260:$EB$260</c:f>
              <c:numCache>
                <c:formatCode>_-* #,##0\ _€_-;\-* #,##0\ _€_-;_-* "-"?\ _€_-;_-@_-</c:formatCode>
                <c:ptCount val="131"/>
                <c:pt idx="0">
                  <c:v>2244.0533747531913</c:v>
                </c:pt>
                <c:pt idx="1">
                  <c:v>2183.9637538813986</c:v>
                </c:pt>
                <c:pt idx="2">
                  <c:v>2181.9744618844252</c:v>
                </c:pt>
                <c:pt idx="3">
                  <c:v>2206.464099997941</c:v>
                </c:pt>
                <c:pt idx="4">
                  <c:v>2242.3129513532954</c:v>
                </c:pt>
                <c:pt idx="5">
                  <c:v>2296.3990742130713</c:v>
                </c:pt>
                <c:pt idx="6">
                  <c:v>2347.0673231624064</c:v>
                </c:pt>
                <c:pt idx="7">
                  <c:v>2372.8654598796402</c:v>
                </c:pt>
                <c:pt idx="8">
                  <c:v>2414.0411159156806</c:v>
                </c:pt>
                <c:pt idx="9">
                  <c:v>2453.5974324866202</c:v>
                </c:pt>
                <c:pt idx="10">
                  <c:v>2540.0108031601358</c:v>
                </c:pt>
                <c:pt idx="11">
                  <c:v>2545.97665700375</c:v>
                </c:pt>
                <c:pt idx="12">
                  <c:v>2601.6126222912962</c:v>
                </c:pt>
                <c:pt idx="13">
                  <c:v>2664.1776488947808</c:v>
                </c:pt>
                <c:pt idx="14">
                  <c:v>2748.8417197366452</c:v>
                </c:pt>
                <c:pt idx="15">
                  <c:v>2830.8723617469168</c:v>
                </c:pt>
                <c:pt idx="16">
                  <c:v>2904.1171474321991</c:v>
                </c:pt>
                <c:pt idx="17">
                  <c:v>3000.9055922221723</c:v>
                </c:pt>
                <c:pt idx="18">
                  <c:v>3027.7481213334618</c:v>
                </c:pt>
                <c:pt idx="19">
                  <c:v>2955.2235318033258</c:v>
                </c:pt>
                <c:pt idx="20">
                  <c:v>3107.2805721149498</c:v>
                </c:pt>
                <c:pt idx="21">
                  <c:v>3164.6338941017657</c:v>
                </c:pt>
                <c:pt idx="22">
                  <c:v>3220.4551247096456</c:v>
                </c:pt>
                <c:pt idx="23">
                  <c:v>3274.7964060239437</c:v>
                </c:pt>
                <c:pt idx="24">
                  <c:v>3327.7077801101691</c:v>
                </c:pt>
                <c:pt idx="25">
                  <c:v>3379.2372868800712</c:v>
                </c:pt>
                <c:pt idx="26">
                  <c:v>3429.4310567828429</c:v>
                </c:pt>
                <c:pt idx="27">
                  <c:v>3478.3333986273647</c:v>
                </c:pt>
                <c:pt idx="28">
                  <c:v>3525.9868828212111</c:v>
                </c:pt>
                <c:pt idx="29">
                  <c:v>3572.4324202937623</c:v>
                </c:pt>
                <c:pt idx="30">
                  <c:v>3617.7093373532853</c:v>
                </c:pt>
                <c:pt idx="31">
                  <c:v>3661.8554467123413</c:v>
                </c:pt>
                <c:pt idx="32">
                  <c:v>3704.9071149003839</c:v>
                </c:pt>
                <c:pt idx="33">
                  <c:v>3746.8993262690146</c:v>
                </c:pt>
                <c:pt idx="34">
                  <c:v>3787.8657437823122</c:v>
                </c:pt>
                <c:pt idx="35">
                  <c:v>3827.8387667725819</c:v>
                </c:pt>
                <c:pt idx="36">
                  <c:v>3866.849585830837</c:v>
                </c:pt>
                <c:pt idx="37">
                  <c:v>3904.9282349908699</c:v>
                </c:pt>
                <c:pt idx="38">
                  <c:v>3942.1036413558841</c:v>
                </c:pt>
                <c:pt idx="39">
                  <c:v>3978.4036723078862</c:v>
                </c:pt>
                <c:pt idx="40">
                  <c:v>4013.8551804312319</c:v>
                </c:pt>
                <c:pt idx="41">
                  <c:v>4048.4840462741458</c:v>
                </c:pt>
                <c:pt idx="42">
                  <c:v>4082.3152190644305</c:v>
                </c:pt>
                <c:pt idx="43">
                  <c:v>4115.3727554887237</c:v>
                </c:pt>
                <c:pt idx="44">
                  <c:v>4147.6798566382422</c:v>
                </c:pt>
                <c:pt idx="45">
                  <c:v>4179.2589032179312</c:v>
                </c:pt>
                <c:pt idx="46">
                  <c:v>4210.1314891102047</c:v>
                </c:pt>
                <c:pt idx="47">
                  <c:v>4240.318453379281</c:v>
                </c:pt>
                <c:pt idx="48">
                  <c:v>4269.8399107970572</c:v>
                </c:pt>
                <c:pt idx="49">
                  <c:v>4298.7152809668805</c:v>
                </c:pt>
                <c:pt idx="50">
                  <c:v>4326.9633161172196</c:v>
                </c:pt>
                <c:pt idx="51">
                  <c:v>4354.6021276332331</c:v>
                </c:pt>
                <c:pt idx="52">
                  <c:v>4381.6492113901249</c:v>
                </c:pt>
                <c:pt idx="53">
                  <c:v>4408.1214719490654</c:v>
                </c:pt>
                <c:pt idx="54">
                  <c:v>4434.0352456725304</c:v>
                </c:pt>
                <c:pt idx="55">
                  <c:v>4459.4063228132018</c:v>
                </c:pt>
                <c:pt idx="56">
                  <c:v>4484.2499686273941</c:v>
                </c:pt>
                <c:pt idx="57">
                  <c:v>4508.5809435611027</c:v>
                </c:pt>
                <c:pt idx="58">
                  <c:v>4532.4135225543214</c:v>
                </c:pt>
                <c:pt idx="59">
                  <c:v>4555.7615135067508</c:v>
                </c:pt>
                <c:pt idx="60">
                  <c:v>4578.6382749455142</c:v>
                </c:pt>
                <c:pt idx="61">
                  <c:v>4609.510395142348</c:v>
                </c:pt>
                <c:pt idx="62">
                  <c:v>4639.8294284393742</c:v>
                </c:pt>
                <c:pt idx="63">
                  <c:v>4669.6063178479062</c:v>
                </c:pt>
                <c:pt idx="64">
                  <c:v>4698.8517767552066</c:v>
                </c:pt>
                <c:pt idx="65">
                  <c:v>4727.5762942364954</c:v>
                </c:pt>
                <c:pt idx="66">
                  <c:v>4755.7901402289508</c:v>
                </c:pt>
                <c:pt idx="67">
                  <c:v>4783.5033705715505</c:v>
                </c:pt>
                <c:pt idx="68">
                  <c:v>4810.725831914885</c:v>
                </c:pt>
                <c:pt idx="69">
                  <c:v>4837.4671665047645</c:v>
                </c:pt>
                <c:pt idx="70">
                  <c:v>4863.7368168431985</c:v>
                </c:pt>
                <c:pt idx="71">
                  <c:v>4889.5440302305287</c:v>
                </c:pt>
                <c:pt idx="72">
                  <c:v>4914.8978631919827</c:v>
                </c:pt>
                <c:pt idx="73">
                  <c:v>4939.8071857921104</c:v>
                </c:pt>
                <c:pt idx="74">
                  <c:v>4964.2806858403865</c:v>
                </c:pt>
                <c:pt idx="75">
                  <c:v>4988.3268729909214</c:v>
                </c:pt>
                <c:pt idx="76">
                  <c:v>5011.9540827395322</c:v>
                </c:pt>
                <c:pt idx="77">
                  <c:v>5035.1704803209695</c:v>
                </c:pt>
                <c:pt idx="78">
                  <c:v>5057.9840645091244</c:v>
                </c:pt>
                <c:pt idx="79">
                  <c:v>5080.4026713230824</c:v>
                </c:pt>
                <c:pt idx="80">
                  <c:v>5102.4339776415527</c:v>
                </c:pt>
                <c:pt idx="81">
                  <c:v>5124.0855047283094</c:v>
                </c:pt>
                <c:pt idx="82">
                  <c:v>5145.364621671054</c:v>
                </c:pt>
                <c:pt idx="83">
                  <c:v>5166.2785487362407</c:v>
                </c:pt>
                <c:pt idx="84">
                  <c:v>5186.8343606421495</c:v>
                </c:pt>
                <c:pt idx="85">
                  <c:v>5207.0389897522882</c:v>
                </c:pt>
                <c:pt idx="86">
                  <c:v>5226.8992291916047</c:v>
                </c:pt>
                <c:pt idx="87">
                  <c:v>5246.421735887383</c:v>
                </c:pt>
                <c:pt idx="88">
                  <c:v>5265.6130335370954</c:v>
                </c:pt>
                <c:pt idx="89">
                  <c:v>5284.4795155048878</c:v>
                </c:pt>
                <c:pt idx="90">
                  <c:v>5303.0274476490067</c:v>
                </c:pt>
                <c:pt idx="91">
                  <c:v>5321.26297108171</c:v>
                </c:pt>
                <c:pt idx="92">
                  <c:v>5339.1921048636177</c:v>
                </c:pt>
                <c:pt idx="93">
                  <c:v>5356.8207486343072</c:v>
                </c:pt>
                <c:pt idx="94">
                  <c:v>5374.1546851807343</c:v>
                </c:pt>
                <c:pt idx="95">
                  <c:v>5391.1995829451389</c:v>
                </c:pt>
                <c:pt idx="96">
                  <c:v>5407.9609984741483</c:v>
                </c:pt>
                <c:pt idx="97">
                  <c:v>5424.4443788105064</c:v>
                </c:pt>
                <c:pt idx="98">
                  <c:v>5440.6550638290119</c:v>
                </c:pt>
                <c:pt idx="99">
                  <c:v>5456.5982885180238</c:v>
                </c:pt>
                <c:pt idx="100">
                  <c:v>5472.2791852081236</c:v>
                </c:pt>
                <c:pt idx="101">
                  <c:v>5487.7027857491003</c:v>
                </c:pt>
                <c:pt idx="102">
                  <c:v>5502.8740236367312</c:v>
                </c:pt>
                <c:pt idx="103">
                  <c:v>5517.7977360906125</c:v>
                </c:pt>
                <c:pt idx="104">
                  <c:v>5532.478666084311</c:v>
                </c:pt>
                <c:pt idx="105">
                  <c:v>5546.9214643289852</c:v>
                </c:pt>
                <c:pt idx="106">
                  <c:v>5561.1306912117616</c:v>
                </c:pt>
                <c:pt idx="107">
                  <c:v>5575.1108186899464</c:v>
                </c:pt>
                <c:pt idx="108">
                  <c:v>5588.8662321422116</c:v>
                </c:pt>
                <c:pt idx="109">
                  <c:v>5602.4012321778255</c:v>
                </c:pt>
                <c:pt idx="110">
                  <c:v>5615.720036405005</c:v>
                </c:pt>
                <c:pt idx="111">
                  <c:v>5628.8267811593851</c:v>
                </c:pt>
                <c:pt idx="112">
                  <c:v>5641.7255231936251</c:v>
                </c:pt>
                <c:pt idx="113">
                  <c:v>5654.4202413290914</c:v>
                </c:pt>
                <c:pt idx="114">
                  <c:v>5666.9148380705819</c:v>
                </c:pt>
                <c:pt idx="115">
                  <c:v>5679.2131411849732</c:v>
                </c:pt>
                <c:pt idx="116">
                  <c:v>5691.3189052447078</c:v>
                </c:pt>
                <c:pt idx="117">
                  <c:v>5703.2358131369665</c:v>
                </c:pt>
                <c:pt idx="118">
                  <c:v>5714.9674775393905</c:v>
                </c:pt>
                <c:pt idx="119">
                  <c:v>5726.5174423630788</c:v>
                </c:pt>
                <c:pt idx="120">
                  <c:v>5737.8891841638151</c:v>
                </c:pt>
                <c:pt idx="121">
                  <c:v>5749.0861135221112</c:v>
                </c:pt>
                <c:pt idx="122">
                  <c:v>5760.1115763930029</c:v>
                </c:pt>
                <c:pt idx="123">
                  <c:v>5770.9688554261065</c:v>
                </c:pt>
                <c:pt idx="124">
                  <c:v>5781.6611712569311</c:v>
                </c:pt>
                <c:pt idx="125">
                  <c:v>5792.1916837697845</c:v>
                </c:pt>
                <c:pt idx="126">
                  <c:v>5802.563493333334</c:v>
                </c:pt>
                <c:pt idx="127">
                  <c:v>5812.7796420091645</c:v>
                </c:pt>
                <c:pt idx="128">
                  <c:v>5822.8431147340925</c:v>
                </c:pt>
                <c:pt idx="129">
                  <c:v>5832.7568404768936</c:v>
                </c:pt>
                <c:pt idx="130">
                  <c:v>5842.5236933699698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00480"/>
        <c:axId val="110510848"/>
      </c:lineChart>
      <c:catAx>
        <c:axId val="1105004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2700000"/>
          <a:lstStyle/>
          <a:p>
            <a:pPr>
              <a:defRPr/>
            </a:pPr>
            <a:endParaRPr lang="fi-FI"/>
          </a:p>
        </c:txPr>
        <c:crossAx val="1105108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0510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kWh/capita</a:t>
                </a:r>
              </a:p>
            </c:rich>
          </c:tx>
          <c:layout/>
          <c:overlay val="0"/>
        </c:title>
        <c:numFmt formatCode="_-* #,##0.0\ _€_-;\-* #,##0.0\ _€_-;_-* &quot;-&quot;?\ _€_-;_-@_-" sourceLinked="0"/>
        <c:majorTickMark val="none"/>
        <c:minorTickMark val="none"/>
        <c:tickLblPos val="nextTo"/>
        <c:crossAx val="11050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26811341877675"/>
          <c:y val="0.12549681289838771"/>
          <c:w val="0.23631961839292226"/>
          <c:h val="0.7774985626796656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Hydro Electricity Generation 
in the World</a:t>
            </a:r>
          </a:p>
        </c:rich>
      </c:tx>
      <c:layout>
        <c:manualLayout>
          <c:xMode val="edge"/>
          <c:yMode val="edge"/>
          <c:x val="0.17838958572389521"/>
          <c:y val="3.366138213956499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878767582049845"/>
          <c:y val="0.24576386396740724"/>
          <c:w val="0.5344943067649025"/>
          <c:h val="0.56452569434182664"/>
        </c:manualLayout>
      </c:layout>
      <c:areaChart>
        <c:grouping val="stacked"/>
        <c:varyColors val="0"/>
        <c:ser>
          <c:idx val="0"/>
          <c:order val="0"/>
          <c:tx>
            <c:strRef>
              <c:f>Electricity!$A$300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Electricity!$B$299:$DH$299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Electricity!$B$300:$DH$300</c:f>
              <c:numCache>
                <c:formatCode>0.0</c:formatCode>
                <c:ptCount val="111"/>
                <c:pt idx="0">
                  <c:v>615.16954825655864</c:v>
                </c:pt>
                <c:pt idx="1">
                  <c:v>621.24686363231615</c:v>
                </c:pt>
                <c:pt idx="2">
                  <c:v>597.23878718989295</c:v>
                </c:pt>
                <c:pt idx="3">
                  <c:v>632.11111850706334</c:v>
                </c:pt>
                <c:pt idx="4">
                  <c:v>610.99190396160952</c:v>
                </c:pt>
                <c:pt idx="5">
                  <c:v>675.67190421615464</c:v>
                </c:pt>
                <c:pt idx="6">
                  <c:v>736.82021201615316</c:v>
                </c:pt>
                <c:pt idx="7">
                  <c:v>735.28100736564852</c:v>
                </c:pt>
                <c:pt idx="8">
                  <c:v>682.20342285453762</c:v>
                </c:pt>
                <c:pt idx="9">
                  <c:v>700.6629477919106</c:v>
                </c:pt>
                <c:pt idx="10">
                  <c:v>668.37756283433555</c:v>
                </c:pt>
                <c:pt idx="11">
                  <c:v>579.28526514544797</c:v>
                </c:pt>
                <c:pt idx="12">
                  <c:v>641.34098109292131</c:v>
                </c:pt>
                <c:pt idx="13">
                  <c:v>634.63521313130548</c:v>
                </c:pt>
                <c:pt idx="14">
                  <c:v>634.55621438033575</c:v>
                </c:pt>
                <c:pt idx="15">
                  <c:v>663.46676793354789</c:v>
                </c:pt>
                <c:pt idx="16">
                  <c:v>676.88884201130554</c:v>
                </c:pt>
                <c:pt idx="17">
                  <c:v>646.37589439371948</c:v>
                </c:pt>
                <c:pt idx="18">
                  <c:v>705.89156292692121</c:v>
                </c:pt>
                <c:pt idx="19">
                  <c:v>699.67987200033599</c:v>
                </c:pt>
                <c:pt idx="20">
                  <c:v>703.12312600859525</c:v>
                </c:pt>
                <c:pt idx="21">
                  <c:v>706.53194747677253</c:v>
                </c:pt>
                <c:pt idx="22">
                  <c:v>709.90668073026791</c:v>
                </c:pt>
                <c:pt idx="23">
                  <c:v>713.2476666512282</c:v>
                </c:pt>
                <c:pt idx="24">
                  <c:v>716.55524271297907</c:v>
                </c:pt>
                <c:pt idx="25">
                  <c:v>719.82974301411321</c:v>
                </c:pt>
                <c:pt idx="26">
                  <c:v>723.07149831223535</c:v>
                </c:pt>
                <c:pt idx="27">
                  <c:v>726.28083605737754</c:v>
                </c:pt>
                <c:pt idx="28">
                  <c:v>729.45808042506576</c:v>
                </c:pt>
                <c:pt idx="29">
                  <c:v>732.60355234907854</c:v>
                </c:pt>
                <c:pt idx="30">
                  <c:v>735.71756955385092</c:v>
                </c:pt>
                <c:pt idx="31">
                  <c:v>738.80044658657573</c:v>
                </c:pt>
                <c:pt idx="32">
                  <c:v>741.8524948489727</c:v>
                </c:pt>
                <c:pt idx="33">
                  <c:v>744.87402262874684</c:v>
                </c:pt>
                <c:pt idx="34">
                  <c:v>747.86533513072266</c:v>
                </c:pt>
                <c:pt idx="35">
                  <c:v>750.82673450767913</c:v>
                </c:pt>
                <c:pt idx="36">
                  <c:v>753.75851989086516</c:v>
                </c:pt>
                <c:pt idx="37">
                  <c:v>756.66098742021939</c:v>
                </c:pt>
                <c:pt idx="38">
                  <c:v>759.53443027428136</c:v>
                </c:pt>
                <c:pt idx="39">
                  <c:v>762.3791386998015</c:v>
                </c:pt>
                <c:pt idx="40">
                  <c:v>765.19540004106716</c:v>
                </c:pt>
                <c:pt idx="41">
                  <c:v>767.9834987689195</c:v>
                </c:pt>
                <c:pt idx="42">
                  <c:v>770.74371650949354</c:v>
                </c:pt>
                <c:pt idx="43">
                  <c:v>773.47633207266244</c:v>
                </c:pt>
                <c:pt idx="44">
                  <c:v>776.18162148019826</c:v>
                </c:pt>
                <c:pt idx="45">
                  <c:v>778.85985799365949</c:v>
                </c:pt>
                <c:pt idx="46">
                  <c:v>781.51131214198631</c:v>
                </c:pt>
                <c:pt idx="47">
                  <c:v>784.13625174882941</c:v>
                </c:pt>
                <c:pt idx="48">
                  <c:v>786.73494195960529</c:v>
                </c:pt>
                <c:pt idx="49">
                  <c:v>789.30764526827193</c:v>
                </c:pt>
                <c:pt idx="50">
                  <c:v>791.85462154385243</c:v>
                </c:pt>
                <c:pt idx="51">
                  <c:v>794.37612805667754</c:v>
                </c:pt>
                <c:pt idx="52">
                  <c:v>796.8724195043734</c:v>
                </c:pt>
                <c:pt idx="53">
                  <c:v>799.34374803759351</c:v>
                </c:pt>
                <c:pt idx="54">
                  <c:v>801.79036328548068</c:v>
                </c:pt>
                <c:pt idx="55">
                  <c:v>804.21251238088917</c:v>
                </c:pt>
                <c:pt idx="56">
                  <c:v>806.61043998534342</c:v>
                </c:pt>
                <c:pt idx="57">
                  <c:v>808.98438831375358</c:v>
                </c:pt>
                <c:pt idx="58">
                  <c:v>811.33459715887909</c:v>
                </c:pt>
                <c:pt idx="59">
                  <c:v>813.66130391555339</c:v>
                </c:pt>
                <c:pt idx="60">
                  <c:v>815.96474360466152</c:v>
                </c:pt>
                <c:pt idx="61">
                  <c:v>818.24514889687794</c:v>
                </c:pt>
                <c:pt idx="62">
                  <c:v>820.50275013617306</c:v>
                </c:pt>
                <c:pt idx="63">
                  <c:v>822.73777536307455</c:v>
                </c:pt>
                <c:pt idx="64">
                  <c:v>824.95045033770668</c:v>
                </c:pt>
                <c:pt idx="65">
                  <c:v>827.14099856259304</c:v>
                </c:pt>
                <c:pt idx="66">
                  <c:v>829.30964130522977</c:v>
                </c:pt>
                <c:pt idx="67">
                  <c:v>831.45659762044079</c:v>
                </c:pt>
                <c:pt idx="68">
                  <c:v>833.5820843725005</c:v>
                </c:pt>
                <c:pt idx="69">
                  <c:v>835.68631625703904</c:v>
                </c:pt>
                <c:pt idx="70">
                  <c:v>837.76950582273139</c:v>
                </c:pt>
                <c:pt idx="71">
                  <c:v>839.83186349276696</c:v>
                </c:pt>
                <c:pt idx="72">
                  <c:v>841.87359758610353</c:v>
                </c:pt>
                <c:pt idx="73">
                  <c:v>843.8949143385056</c:v>
                </c:pt>
                <c:pt idx="74">
                  <c:v>845.8960179233834</c:v>
                </c:pt>
                <c:pt idx="75">
                  <c:v>847.87711047241248</c:v>
                </c:pt>
                <c:pt idx="76">
                  <c:v>849.83839209595158</c:v>
                </c:pt>
                <c:pt idx="77">
                  <c:v>851.78006090325584</c:v>
                </c:pt>
                <c:pt idx="78">
                  <c:v>853.70231302248658</c:v>
                </c:pt>
                <c:pt idx="79">
                  <c:v>855.60534262052545</c:v>
                </c:pt>
                <c:pt idx="80">
                  <c:v>857.48934192258355</c:v>
                </c:pt>
                <c:pt idx="81">
                  <c:v>859.35450123162059</c:v>
                </c:pt>
                <c:pt idx="82">
                  <c:v>861.20100894756808</c:v>
                </c:pt>
                <c:pt idx="83">
                  <c:v>863.02905158635554</c:v>
                </c:pt>
                <c:pt idx="84">
                  <c:v>864.83881379875447</c:v>
                </c:pt>
                <c:pt idx="85">
                  <c:v>866.6304783890306</c:v>
                </c:pt>
                <c:pt idx="86">
                  <c:v>868.40422633340279</c:v>
                </c:pt>
                <c:pt idx="87">
                  <c:v>870.16023679833279</c:v>
                </c:pt>
                <c:pt idx="88">
                  <c:v>871.89868715861303</c:v>
                </c:pt>
                <c:pt idx="89">
                  <c:v>873.6197530152898</c:v>
                </c:pt>
                <c:pt idx="90">
                  <c:v>875.32360821339989</c:v>
                </c:pt>
                <c:pt idx="91">
                  <c:v>877.01042485952939</c:v>
                </c:pt>
                <c:pt idx="92">
                  <c:v>878.68037333919858</c:v>
                </c:pt>
                <c:pt idx="93">
                  <c:v>880.3336223340682</c:v>
                </c:pt>
                <c:pt idx="94">
                  <c:v>881.97033883899155</c:v>
                </c:pt>
                <c:pt idx="95">
                  <c:v>883.59068817886464</c:v>
                </c:pt>
                <c:pt idx="96">
                  <c:v>885.19483402533967</c:v>
                </c:pt>
                <c:pt idx="97">
                  <c:v>886.78293841334914</c:v>
                </c:pt>
                <c:pt idx="98">
                  <c:v>888.3551617574783</c:v>
                </c:pt>
                <c:pt idx="99">
                  <c:v>889.91166286816758</c:v>
                </c:pt>
                <c:pt idx="100">
                  <c:v>891.4525989677486</c:v>
                </c:pt>
                <c:pt idx="101">
                  <c:v>892.97812570633482</c:v>
                </c:pt>
                <c:pt idx="102">
                  <c:v>894.48839717753526</c:v>
                </c:pt>
                <c:pt idx="103">
                  <c:v>895.98356593402275</c:v>
                </c:pt>
                <c:pt idx="104">
                  <c:v>897.46378300294577</c:v>
                </c:pt>
                <c:pt idx="105">
                  <c:v>898.92919790117958</c:v>
                </c:pt>
                <c:pt idx="106">
                  <c:v>900.37995865043104</c:v>
                </c:pt>
                <c:pt idx="107">
                  <c:v>901.81621179218928</c:v>
                </c:pt>
                <c:pt idx="108">
                  <c:v>903.23810240253135</c:v>
                </c:pt>
                <c:pt idx="109">
                  <c:v>904.64577410676952</c:v>
                </c:pt>
                <c:pt idx="110">
                  <c:v>906.03936909396418</c:v>
                </c:pt>
              </c:numCache>
            </c:numRef>
          </c:val>
        </c:ser>
        <c:ser>
          <c:idx val="1"/>
          <c:order val="1"/>
          <c:tx>
            <c:strRef>
              <c:f>Electricity!$A$301</c:f>
              <c:strCache>
                <c:ptCount val="1"/>
                <c:pt idx="0">
                  <c:v>European Union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Electricity!$B$299:$DH$299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Electricity!$B$301:$DH$301</c:f>
              <c:numCache>
                <c:formatCode>0.0</c:formatCode>
                <c:ptCount val="111"/>
                <c:pt idx="0">
                  <c:v>286.54499000000033</c:v>
                </c:pt>
                <c:pt idx="1">
                  <c:v>298.72970260000005</c:v>
                </c:pt>
                <c:pt idx="2">
                  <c:v>313.80635679999978</c:v>
                </c:pt>
                <c:pt idx="3">
                  <c:v>320.96959319999996</c:v>
                </c:pt>
                <c:pt idx="4">
                  <c:v>329.1926074000001</c:v>
                </c:pt>
                <c:pt idx="5">
                  <c:v>326.92308080000004</c:v>
                </c:pt>
                <c:pt idx="6">
                  <c:v>323.44566400000031</c:v>
                </c:pt>
                <c:pt idx="7">
                  <c:v>336.53705339999999</c:v>
                </c:pt>
                <c:pt idx="8">
                  <c:v>348.68543160000002</c:v>
                </c:pt>
                <c:pt idx="9">
                  <c:v>350.55702840000004</c:v>
                </c:pt>
                <c:pt idx="10">
                  <c:v>361.93162160000003</c:v>
                </c:pt>
                <c:pt idx="11">
                  <c:v>379.52838120000013</c:v>
                </c:pt>
                <c:pt idx="12">
                  <c:v>320.68664900000016</c:v>
                </c:pt>
                <c:pt idx="13">
                  <c:v>312.64125220000011</c:v>
                </c:pt>
                <c:pt idx="14">
                  <c:v>319.57734857575571</c:v>
                </c:pt>
                <c:pt idx="15">
                  <c:v>307.54199676767428</c:v>
                </c:pt>
                <c:pt idx="16">
                  <c:v>308.1466690909071</c:v>
                </c:pt>
                <c:pt idx="17">
                  <c:v>309.88430292929064</c:v>
                </c:pt>
                <c:pt idx="18">
                  <c:v>323.13166070706785</c:v>
                </c:pt>
                <c:pt idx="19">
                  <c:v>326.77796884848169</c:v>
                </c:pt>
                <c:pt idx="20">
                  <c:v>326.77796884848169</c:v>
                </c:pt>
                <c:pt idx="21">
                  <c:v>326.77796884848169</c:v>
                </c:pt>
                <c:pt idx="22">
                  <c:v>326.77796884848169</c:v>
                </c:pt>
                <c:pt idx="23">
                  <c:v>326.77796884848169</c:v>
                </c:pt>
                <c:pt idx="24">
                  <c:v>326.77796884848169</c:v>
                </c:pt>
                <c:pt idx="25">
                  <c:v>326.77796884848169</c:v>
                </c:pt>
                <c:pt idx="26">
                  <c:v>326.77796884848169</c:v>
                </c:pt>
                <c:pt idx="27">
                  <c:v>326.77796884848169</c:v>
                </c:pt>
                <c:pt idx="28">
                  <c:v>326.77796884848169</c:v>
                </c:pt>
                <c:pt idx="29">
                  <c:v>326.77796884848169</c:v>
                </c:pt>
                <c:pt idx="30">
                  <c:v>326.77796884848169</c:v>
                </c:pt>
                <c:pt idx="31">
                  <c:v>326.77796884848169</c:v>
                </c:pt>
                <c:pt idx="32">
                  <c:v>326.77796884848169</c:v>
                </c:pt>
                <c:pt idx="33">
                  <c:v>326.77796884848169</c:v>
                </c:pt>
                <c:pt idx="34">
                  <c:v>326.77796884848169</c:v>
                </c:pt>
                <c:pt idx="35">
                  <c:v>326.77796884848169</c:v>
                </c:pt>
                <c:pt idx="36">
                  <c:v>326.77796884848169</c:v>
                </c:pt>
                <c:pt idx="37">
                  <c:v>326.77796884848169</c:v>
                </c:pt>
                <c:pt idx="38">
                  <c:v>326.77796884848169</c:v>
                </c:pt>
                <c:pt idx="39">
                  <c:v>326.77796884848169</c:v>
                </c:pt>
                <c:pt idx="40">
                  <c:v>326.77796884848169</c:v>
                </c:pt>
                <c:pt idx="41">
                  <c:v>326.77796884848169</c:v>
                </c:pt>
                <c:pt idx="42">
                  <c:v>326.77796884848169</c:v>
                </c:pt>
                <c:pt idx="43">
                  <c:v>326.77796884848169</c:v>
                </c:pt>
                <c:pt idx="44">
                  <c:v>326.77796884848169</c:v>
                </c:pt>
                <c:pt idx="45">
                  <c:v>326.77796884848169</c:v>
                </c:pt>
                <c:pt idx="46">
                  <c:v>326.77796884848169</c:v>
                </c:pt>
                <c:pt idx="47">
                  <c:v>326.77796884848169</c:v>
                </c:pt>
                <c:pt idx="48">
                  <c:v>326.77796884848169</c:v>
                </c:pt>
                <c:pt idx="49">
                  <c:v>326.77796884848169</c:v>
                </c:pt>
                <c:pt idx="50">
                  <c:v>326.77796884848169</c:v>
                </c:pt>
                <c:pt idx="51">
                  <c:v>326.77796884848169</c:v>
                </c:pt>
                <c:pt idx="52">
                  <c:v>326.77796884848169</c:v>
                </c:pt>
                <c:pt idx="53">
                  <c:v>326.77796884848169</c:v>
                </c:pt>
                <c:pt idx="54">
                  <c:v>326.77796884848169</c:v>
                </c:pt>
                <c:pt idx="55">
                  <c:v>326.77796884848169</c:v>
                </c:pt>
                <c:pt idx="56">
                  <c:v>326.77796884848169</c:v>
                </c:pt>
                <c:pt idx="57">
                  <c:v>326.77796884848169</c:v>
                </c:pt>
                <c:pt idx="58">
                  <c:v>326.77796884848169</c:v>
                </c:pt>
                <c:pt idx="59">
                  <c:v>326.77796884848169</c:v>
                </c:pt>
                <c:pt idx="60">
                  <c:v>326.77796884848169</c:v>
                </c:pt>
                <c:pt idx="61">
                  <c:v>326.77796884848169</c:v>
                </c:pt>
                <c:pt idx="62">
                  <c:v>326.77796884848169</c:v>
                </c:pt>
                <c:pt idx="63">
                  <c:v>326.77796884848169</c:v>
                </c:pt>
                <c:pt idx="64">
                  <c:v>326.77796884848169</c:v>
                </c:pt>
                <c:pt idx="65">
                  <c:v>326.77796884848169</c:v>
                </c:pt>
                <c:pt idx="66">
                  <c:v>326.77796884848169</c:v>
                </c:pt>
                <c:pt idx="67">
                  <c:v>326.77796884848169</c:v>
                </c:pt>
                <c:pt idx="68">
                  <c:v>326.77796884848169</c:v>
                </c:pt>
                <c:pt idx="69">
                  <c:v>326.77796884848169</c:v>
                </c:pt>
                <c:pt idx="70">
                  <c:v>326.77796884848169</c:v>
                </c:pt>
                <c:pt idx="71">
                  <c:v>326.77796884848169</c:v>
                </c:pt>
                <c:pt idx="72">
                  <c:v>326.77796884848169</c:v>
                </c:pt>
                <c:pt idx="73">
                  <c:v>326.77796884848169</c:v>
                </c:pt>
                <c:pt idx="74">
                  <c:v>326.77796884848169</c:v>
                </c:pt>
                <c:pt idx="75">
                  <c:v>326.77796884848169</c:v>
                </c:pt>
                <c:pt idx="76">
                  <c:v>326.77796884848169</c:v>
                </c:pt>
                <c:pt idx="77">
                  <c:v>326.77796884848169</c:v>
                </c:pt>
                <c:pt idx="78">
                  <c:v>326.77796884848169</c:v>
                </c:pt>
                <c:pt idx="79">
                  <c:v>326.77796884848169</c:v>
                </c:pt>
                <c:pt idx="80">
                  <c:v>326.77796884848169</c:v>
                </c:pt>
                <c:pt idx="81">
                  <c:v>326.77796884848169</c:v>
                </c:pt>
                <c:pt idx="82">
                  <c:v>326.77796884848169</c:v>
                </c:pt>
                <c:pt idx="83">
                  <c:v>326.77796884848169</c:v>
                </c:pt>
                <c:pt idx="84">
                  <c:v>326.77796884848169</c:v>
                </c:pt>
                <c:pt idx="85">
                  <c:v>326.77796884848169</c:v>
                </c:pt>
                <c:pt idx="86">
                  <c:v>326.77796884848169</c:v>
                </c:pt>
                <c:pt idx="87">
                  <c:v>326.77796884848169</c:v>
                </c:pt>
                <c:pt idx="88">
                  <c:v>326.77796884848169</c:v>
                </c:pt>
                <c:pt idx="89">
                  <c:v>326.77796884848169</c:v>
                </c:pt>
                <c:pt idx="90">
                  <c:v>326.77796884848169</c:v>
                </c:pt>
                <c:pt idx="91">
                  <c:v>326.77796884848169</c:v>
                </c:pt>
                <c:pt idx="92">
                  <c:v>326.77796884848169</c:v>
                </c:pt>
                <c:pt idx="93">
                  <c:v>326.77796884848169</c:v>
                </c:pt>
                <c:pt idx="94">
                  <c:v>326.77796884848169</c:v>
                </c:pt>
                <c:pt idx="95">
                  <c:v>326.77796884848169</c:v>
                </c:pt>
                <c:pt idx="96">
                  <c:v>326.77796884848169</c:v>
                </c:pt>
                <c:pt idx="97">
                  <c:v>326.77796884848169</c:v>
                </c:pt>
                <c:pt idx="98">
                  <c:v>326.77796884848169</c:v>
                </c:pt>
                <c:pt idx="99">
                  <c:v>326.77796884848169</c:v>
                </c:pt>
                <c:pt idx="100">
                  <c:v>326.77796884848169</c:v>
                </c:pt>
                <c:pt idx="101">
                  <c:v>326.77796884848169</c:v>
                </c:pt>
                <c:pt idx="102">
                  <c:v>326.77796884848169</c:v>
                </c:pt>
                <c:pt idx="103">
                  <c:v>326.77796884848169</c:v>
                </c:pt>
                <c:pt idx="104">
                  <c:v>326.77796884848169</c:v>
                </c:pt>
                <c:pt idx="105">
                  <c:v>326.77796884848169</c:v>
                </c:pt>
                <c:pt idx="106">
                  <c:v>326.77796884848169</c:v>
                </c:pt>
                <c:pt idx="107">
                  <c:v>326.77796884848169</c:v>
                </c:pt>
                <c:pt idx="108">
                  <c:v>326.77796884848169</c:v>
                </c:pt>
                <c:pt idx="109">
                  <c:v>326.77796884848169</c:v>
                </c:pt>
                <c:pt idx="110">
                  <c:v>326.77796884848169</c:v>
                </c:pt>
              </c:numCache>
            </c:numRef>
          </c:val>
        </c:ser>
        <c:ser>
          <c:idx val="2"/>
          <c:order val="2"/>
          <c:tx>
            <c:strRef>
              <c:f>Electricity!$A$302</c:f>
              <c:strCache>
                <c:ptCount val="1"/>
                <c:pt idx="0">
                  <c:v>Other Europe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Electricity!$B$299:$DH$299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Electricity!$B$302:$DH$302</c:f>
              <c:numCache>
                <c:formatCode>0.0</c:formatCode>
                <c:ptCount val="111"/>
                <c:pt idx="0">
                  <c:v>432.04678200000001</c:v>
                </c:pt>
                <c:pt idx="1">
                  <c:v>424.22128420000024</c:v>
                </c:pt>
                <c:pt idx="2">
                  <c:v>435.58849739999999</c:v>
                </c:pt>
                <c:pt idx="3">
                  <c:v>456.24286440000026</c:v>
                </c:pt>
                <c:pt idx="4">
                  <c:v>454.37707160000008</c:v>
                </c:pt>
                <c:pt idx="5">
                  <c:v>461.62124139999997</c:v>
                </c:pt>
                <c:pt idx="6">
                  <c:v>424.57244819999988</c:v>
                </c:pt>
                <c:pt idx="7">
                  <c:v>431.98010299999964</c:v>
                </c:pt>
                <c:pt idx="8">
                  <c:v>447.18654939999999</c:v>
                </c:pt>
                <c:pt idx="9">
                  <c:v>459.19179959999985</c:v>
                </c:pt>
                <c:pt idx="10">
                  <c:v>471.73612519999978</c:v>
                </c:pt>
                <c:pt idx="11">
                  <c:v>457.31568720000007</c:v>
                </c:pt>
                <c:pt idx="12">
                  <c:v>458.62354280000005</c:v>
                </c:pt>
                <c:pt idx="13">
                  <c:v>434.06228959999981</c:v>
                </c:pt>
                <c:pt idx="14">
                  <c:v>474.88345303434272</c:v>
                </c:pt>
                <c:pt idx="15">
                  <c:v>489.24903644848337</c:v>
                </c:pt>
                <c:pt idx="16">
                  <c:v>474.37929991211894</c:v>
                </c:pt>
                <c:pt idx="17">
                  <c:v>482.45859646464368</c:v>
                </c:pt>
                <c:pt idx="18">
                  <c:v>476.93108492929036</c:v>
                </c:pt>
                <c:pt idx="19">
                  <c:v>477.42131306060315</c:v>
                </c:pt>
                <c:pt idx="20">
                  <c:v>478.0466837252701</c:v>
                </c:pt>
                <c:pt idx="21">
                  <c:v>478.66580068329006</c:v>
                </c:pt>
                <c:pt idx="22">
                  <c:v>479.27872647172916</c:v>
                </c:pt>
                <c:pt idx="23">
                  <c:v>479.88552300228417</c:v>
                </c:pt>
                <c:pt idx="24">
                  <c:v>480.48625156753366</c:v>
                </c:pt>
                <c:pt idx="25">
                  <c:v>481.08097284713119</c:v>
                </c:pt>
                <c:pt idx="26">
                  <c:v>481.66974691393256</c:v>
                </c:pt>
                <c:pt idx="27">
                  <c:v>482.25263324006545</c:v>
                </c:pt>
                <c:pt idx="28">
                  <c:v>482.82969070293728</c:v>
                </c:pt>
                <c:pt idx="29">
                  <c:v>483.40097759118004</c:v>
                </c:pt>
                <c:pt idx="30">
                  <c:v>483.96655161054093</c:v>
                </c:pt>
                <c:pt idx="31">
                  <c:v>484.52646988970798</c:v>
                </c:pt>
                <c:pt idx="32">
                  <c:v>485.08078898608329</c:v>
                </c:pt>
                <c:pt idx="33">
                  <c:v>485.62956489149497</c:v>
                </c:pt>
                <c:pt idx="34">
                  <c:v>486.17285303785275</c:v>
                </c:pt>
                <c:pt idx="35">
                  <c:v>486.71070830274635</c:v>
                </c:pt>
                <c:pt idx="36">
                  <c:v>487.24318501499135</c:v>
                </c:pt>
                <c:pt idx="37">
                  <c:v>487.77033696011347</c:v>
                </c:pt>
                <c:pt idx="38">
                  <c:v>488.29221738578519</c:v>
                </c:pt>
                <c:pt idx="39">
                  <c:v>488.80887900719949</c:v>
                </c:pt>
                <c:pt idx="40">
                  <c:v>489.32037401240024</c:v>
                </c:pt>
                <c:pt idx="41">
                  <c:v>489.82675406754845</c:v>
                </c:pt>
                <c:pt idx="42">
                  <c:v>490.32807032214561</c:v>
                </c:pt>
                <c:pt idx="43">
                  <c:v>490.8243734141966</c:v>
                </c:pt>
                <c:pt idx="44">
                  <c:v>491.31571347532696</c:v>
                </c:pt>
                <c:pt idx="45">
                  <c:v>491.8021401358468</c:v>
                </c:pt>
                <c:pt idx="46">
                  <c:v>492.28370252976032</c:v>
                </c:pt>
                <c:pt idx="47">
                  <c:v>492.76044929973534</c:v>
                </c:pt>
                <c:pt idx="48">
                  <c:v>493.23242860201015</c:v>
                </c:pt>
                <c:pt idx="49">
                  <c:v>493.69968811126273</c:v>
                </c:pt>
                <c:pt idx="50">
                  <c:v>494.16227502542256</c:v>
                </c:pt>
                <c:pt idx="51">
                  <c:v>494.62023607044057</c:v>
                </c:pt>
                <c:pt idx="52">
                  <c:v>495.0736175050086</c:v>
                </c:pt>
                <c:pt idx="53">
                  <c:v>495.52246512523118</c:v>
                </c:pt>
                <c:pt idx="54">
                  <c:v>495.96682426925111</c:v>
                </c:pt>
                <c:pt idx="55">
                  <c:v>496.4067398218308</c:v>
                </c:pt>
                <c:pt idx="56">
                  <c:v>496.84225621888515</c:v>
                </c:pt>
                <c:pt idx="57">
                  <c:v>497.2734174519685</c:v>
                </c:pt>
                <c:pt idx="58">
                  <c:v>497.70026707272172</c:v>
                </c:pt>
                <c:pt idx="59">
                  <c:v>498.12284819726693</c:v>
                </c:pt>
                <c:pt idx="60">
                  <c:v>498.54120351056673</c:v>
                </c:pt>
                <c:pt idx="61">
                  <c:v>498.95537527073327</c:v>
                </c:pt>
                <c:pt idx="62">
                  <c:v>499.36540531329837</c:v>
                </c:pt>
                <c:pt idx="63">
                  <c:v>499.77133505543748</c:v>
                </c:pt>
                <c:pt idx="64">
                  <c:v>500.17320550015586</c:v>
                </c:pt>
                <c:pt idx="65">
                  <c:v>500.57105724042663</c:v>
                </c:pt>
                <c:pt idx="66">
                  <c:v>500.96493046329459</c:v>
                </c:pt>
                <c:pt idx="67">
                  <c:v>501.35486495393468</c:v>
                </c:pt>
                <c:pt idx="68">
                  <c:v>501.74090009966778</c:v>
                </c:pt>
                <c:pt idx="69">
                  <c:v>502.12307489394357</c:v>
                </c:pt>
                <c:pt idx="70">
                  <c:v>502.50142794027607</c:v>
                </c:pt>
                <c:pt idx="71">
                  <c:v>502.8759974561458</c:v>
                </c:pt>
                <c:pt idx="72">
                  <c:v>503.24682127685702</c:v>
                </c:pt>
                <c:pt idx="73">
                  <c:v>503.61393685936088</c:v>
                </c:pt>
                <c:pt idx="74">
                  <c:v>503.97738128603964</c:v>
                </c:pt>
                <c:pt idx="75">
                  <c:v>504.33719126845165</c:v>
                </c:pt>
                <c:pt idx="76">
                  <c:v>504.69340315103966</c:v>
                </c:pt>
                <c:pt idx="77">
                  <c:v>505.04605291480175</c:v>
                </c:pt>
                <c:pt idx="78">
                  <c:v>505.39517618092611</c:v>
                </c:pt>
                <c:pt idx="79">
                  <c:v>505.74080821438935</c:v>
                </c:pt>
                <c:pt idx="80">
                  <c:v>506.08298392751783</c:v>
                </c:pt>
                <c:pt idx="81">
                  <c:v>506.42173788351488</c:v>
                </c:pt>
                <c:pt idx="82">
                  <c:v>506.7571042999524</c:v>
                </c:pt>
                <c:pt idx="83">
                  <c:v>507.08911705222488</c:v>
                </c:pt>
                <c:pt idx="84">
                  <c:v>507.41780967697554</c:v>
                </c:pt>
                <c:pt idx="85">
                  <c:v>507.7432153754782</c:v>
                </c:pt>
                <c:pt idx="86">
                  <c:v>508.06536701699565</c:v>
                </c:pt>
                <c:pt idx="87">
                  <c:v>508.38429714209826</c:v>
                </c:pt>
                <c:pt idx="88">
                  <c:v>508.70003796594955</c:v>
                </c:pt>
                <c:pt idx="89">
                  <c:v>509.01262138156278</c:v>
                </c:pt>
                <c:pt idx="90">
                  <c:v>509.32207896301935</c:v>
                </c:pt>
                <c:pt idx="91">
                  <c:v>509.62844196866183</c:v>
                </c:pt>
                <c:pt idx="92">
                  <c:v>509.93174134424737</c:v>
                </c:pt>
                <c:pt idx="93">
                  <c:v>510.23200772607726</c:v>
                </c:pt>
                <c:pt idx="94">
                  <c:v>510.52927144408903</c:v>
                </c:pt>
                <c:pt idx="95">
                  <c:v>510.82356252492082</c:v>
                </c:pt>
                <c:pt idx="96">
                  <c:v>511.11491069494434</c:v>
                </c:pt>
                <c:pt idx="97">
                  <c:v>511.40334538326704</c:v>
                </c:pt>
                <c:pt idx="98">
                  <c:v>511.68889572470704</c:v>
                </c:pt>
                <c:pt idx="99">
                  <c:v>511.97159056273199</c:v>
                </c:pt>
                <c:pt idx="100">
                  <c:v>512.25145845237751</c:v>
                </c:pt>
                <c:pt idx="101">
                  <c:v>512.52852766312594</c:v>
                </c:pt>
                <c:pt idx="102">
                  <c:v>512.80282618176636</c:v>
                </c:pt>
                <c:pt idx="103">
                  <c:v>513.07438171522233</c:v>
                </c:pt>
                <c:pt idx="104">
                  <c:v>513.34322169334166</c:v>
                </c:pt>
                <c:pt idx="105">
                  <c:v>513.60937327168244</c:v>
                </c:pt>
                <c:pt idx="106">
                  <c:v>513.8728633342364</c:v>
                </c:pt>
                <c:pt idx="107">
                  <c:v>514.13371849616726</c:v>
                </c:pt>
                <c:pt idx="108">
                  <c:v>514.39196510647741</c:v>
                </c:pt>
                <c:pt idx="109">
                  <c:v>514.64762925068521</c:v>
                </c:pt>
                <c:pt idx="110">
                  <c:v>514.90073675345081</c:v>
                </c:pt>
              </c:numCache>
            </c:numRef>
          </c:val>
        </c:ser>
        <c:ser>
          <c:idx val="3"/>
          <c:order val="3"/>
          <c:tx>
            <c:strRef>
              <c:f>Electricity!$A$303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Electricity!$B$299:$DH$299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Electricity!$B$303:$DH$303</c:f>
              <c:numCache>
                <c:formatCode>0.0</c:formatCode>
                <c:ptCount val="111"/>
                <c:pt idx="0">
                  <c:v>87.34689480000003</c:v>
                </c:pt>
                <c:pt idx="1">
                  <c:v>95.289863000000096</c:v>
                </c:pt>
                <c:pt idx="2">
                  <c:v>81.330258200000046</c:v>
                </c:pt>
                <c:pt idx="3">
                  <c:v>95.151460400000047</c:v>
                </c:pt>
                <c:pt idx="4">
                  <c:v>68.363139200000063</c:v>
                </c:pt>
                <c:pt idx="5">
                  <c:v>78.715478000000019</c:v>
                </c:pt>
                <c:pt idx="6">
                  <c:v>78.046533800000034</c:v>
                </c:pt>
                <c:pt idx="7">
                  <c:v>83.142571000000018</c:v>
                </c:pt>
                <c:pt idx="8">
                  <c:v>94.144290800000064</c:v>
                </c:pt>
                <c:pt idx="9">
                  <c:v>83.55359260000003</c:v>
                </c:pt>
                <c:pt idx="10">
                  <c:v>81.754062200000035</c:v>
                </c:pt>
                <c:pt idx="11">
                  <c:v>82.155648400000018</c:v>
                </c:pt>
                <c:pt idx="12">
                  <c:v>83.645144600000066</c:v>
                </c:pt>
                <c:pt idx="13">
                  <c:v>93.431999999999704</c:v>
                </c:pt>
                <c:pt idx="14">
                  <c:v>93.030999999999665</c:v>
                </c:pt>
                <c:pt idx="15">
                  <c:v>76.331999999999695</c:v>
                </c:pt>
                <c:pt idx="16">
                  <c:v>86.687999999999676</c:v>
                </c:pt>
                <c:pt idx="17">
                  <c:v>74.635999999999711</c:v>
                </c:pt>
                <c:pt idx="18">
                  <c:v>74.392999999999716</c:v>
                </c:pt>
                <c:pt idx="19">
                  <c:v>73.822999999999709</c:v>
                </c:pt>
                <c:pt idx="20">
                  <c:v>73.822999999999709</c:v>
                </c:pt>
                <c:pt idx="21">
                  <c:v>73.822999999999709</c:v>
                </c:pt>
                <c:pt idx="22">
                  <c:v>73.822999999999709</c:v>
                </c:pt>
                <c:pt idx="23">
                  <c:v>73.822999999999709</c:v>
                </c:pt>
                <c:pt idx="24">
                  <c:v>73.822999999999709</c:v>
                </c:pt>
                <c:pt idx="25">
                  <c:v>73.822999999999709</c:v>
                </c:pt>
                <c:pt idx="26">
                  <c:v>73.822999999999709</c:v>
                </c:pt>
                <c:pt idx="27">
                  <c:v>73.822999999999709</c:v>
                </c:pt>
                <c:pt idx="28">
                  <c:v>73.822999999999709</c:v>
                </c:pt>
                <c:pt idx="29">
                  <c:v>73.822999999999709</c:v>
                </c:pt>
                <c:pt idx="30">
                  <c:v>73.822999999999709</c:v>
                </c:pt>
                <c:pt idx="31">
                  <c:v>73.822999999999709</c:v>
                </c:pt>
                <c:pt idx="32">
                  <c:v>73.822999999999709</c:v>
                </c:pt>
                <c:pt idx="33">
                  <c:v>73.822999999999709</c:v>
                </c:pt>
                <c:pt idx="34">
                  <c:v>73.822999999999709</c:v>
                </c:pt>
                <c:pt idx="35">
                  <c:v>73.822999999999709</c:v>
                </c:pt>
                <c:pt idx="36">
                  <c:v>73.822999999999709</c:v>
                </c:pt>
                <c:pt idx="37">
                  <c:v>73.822999999999709</c:v>
                </c:pt>
                <c:pt idx="38">
                  <c:v>73.822999999999709</c:v>
                </c:pt>
                <c:pt idx="39">
                  <c:v>73.822999999999709</c:v>
                </c:pt>
                <c:pt idx="40">
                  <c:v>73.822999999999709</c:v>
                </c:pt>
                <c:pt idx="41">
                  <c:v>73.822999999999709</c:v>
                </c:pt>
                <c:pt idx="42">
                  <c:v>73.822999999999709</c:v>
                </c:pt>
                <c:pt idx="43">
                  <c:v>73.822999999999709</c:v>
                </c:pt>
                <c:pt idx="44">
                  <c:v>73.822999999999709</c:v>
                </c:pt>
                <c:pt idx="45">
                  <c:v>73.822999999999709</c:v>
                </c:pt>
                <c:pt idx="46">
                  <c:v>73.822999999999709</c:v>
                </c:pt>
                <c:pt idx="47">
                  <c:v>73.822999999999709</c:v>
                </c:pt>
                <c:pt idx="48">
                  <c:v>73.822999999999709</c:v>
                </c:pt>
                <c:pt idx="49">
                  <c:v>73.822999999999709</c:v>
                </c:pt>
                <c:pt idx="50">
                  <c:v>73.822999999999709</c:v>
                </c:pt>
                <c:pt idx="51">
                  <c:v>73.822999999999709</c:v>
                </c:pt>
                <c:pt idx="52">
                  <c:v>73.822999999999709</c:v>
                </c:pt>
                <c:pt idx="53">
                  <c:v>73.822999999999709</c:v>
                </c:pt>
                <c:pt idx="54">
                  <c:v>73.822999999999709</c:v>
                </c:pt>
                <c:pt idx="55">
                  <c:v>73.822999999999709</c:v>
                </c:pt>
                <c:pt idx="56">
                  <c:v>73.822999999999709</c:v>
                </c:pt>
                <c:pt idx="57">
                  <c:v>73.822999999999709</c:v>
                </c:pt>
                <c:pt idx="58">
                  <c:v>73.822999999999709</c:v>
                </c:pt>
                <c:pt idx="59">
                  <c:v>73.822999999999709</c:v>
                </c:pt>
                <c:pt idx="60">
                  <c:v>73.822999999999709</c:v>
                </c:pt>
                <c:pt idx="61">
                  <c:v>73.822999999999709</c:v>
                </c:pt>
                <c:pt idx="62">
                  <c:v>73.822999999999709</c:v>
                </c:pt>
                <c:pt idx="63">
                  <c:v>73.822999999999709</c:v>
                </c:pt>
                <c:pt idx="64">
                  <c:v>73.822999999999709</c:v>
                </c:pt>
                <c:pt idx="65">
                  <c:v>73.822999999999709</c:v>
                </c:pt>
                <c:pt idx="66">
                  <c:v>73.822999999999709</c:v>
                </c:pt>
                <c:pt idx="67">
                  <c:v>73.822999999999709</c:v>
                </c:pt>
                <c:pt idx="68">
                  <c:v>73.822999999999709</c:v>
                </c:pt>
                <c:pt idx="69">
                  <c:v>73.822999999999709</c:v>
                </c:pt>
                <c:pt idx="70">
                  <c:v>73.822999999999709</c:v>
                </c:pt>
                <c:pt idx="71">
                  <c:v>73.822999999999709</c:v>
                </c:pt>
                <c:pt idx="72">
                  <c:v>73.822999999999709</c:v>
                </c:pt>
                <c:pt idx="73">
                  <c:v>73.822999999999709</c:v>
                </c:pt>
                <c:pt idx="74">
                  <c:v>73.822999999999709</c:v>
                </c:pt>
                <c:pt idx="75">
                  <c:v>73.822999999999709</c:v>
                </c:pt>
                <c:pt idx="76">
                  <c:v>73.822999999999709</c:v>
                </c:pt>
                <c:pt idx="77">
                  <c:v>73.822999999999709</c:v>
                </c:pt>
                <c:pt idx="78">
                  <c:v>73.822999999999709</c:v>
                </c:pt>
                <c:pt idx="79">
                  <c:v>73.822999999999709</c:v>
                </c:pt>
                <c:pt idx="80">
                  <c:v>73.822999999999709</c:v>
                </c:pt>
                <c:pt idx="81">
                  <c:v>73.822999999999709</c:v>
                </c:pt>
                <c:pt idx="82">
                  <c:v>73.822999999999709</c:v>
                </c:pt>
                <c:pt idx="83">
                  <c:v>73.822999999999709</c:v>
                </c:pt>
                <c:pt idx="84">
                  <c:v>73.822999999999709</c:v>
                </c:pt>
                <c:pt idx="85">
                  <c:v>73.822999999999709</c:v>
                </c:pt>
                <c:pt idx="86">
                  <c:v>73.822999999999709</c:v>
                </c:pt>
                <c:pt idx="87">
                  <c:v>73.822999999999709</c:v>
                </c:pt>
                <c:pt idx="88">
                  <c:v>73.822999999999709</c:v>
                </c:pt>
                <c:pt idx="89">
                  <c:v>73.822999999999709</c:v>
                </c:pt>
                <c:pt idx="90">
                  <c:v>73.822999999999709</c:v>
                </c:pt>
                <c:pt idx="91">
                  <c:v>73.822999999999709</c:v>
                </c:pt>
                <c:pt idx="92">
                  <c:v>73.822999999999709</c:v>
                </c:pt>
                <c:pt idx="93">
                  <c:v>73.822999999999709</c:v>
                </c:pt>
                <c:pt idx="94">
                  <c:v>73.822999999999709</c:v>
                </c:pt>
                <c:pt idx="95">
                  <c:v>73.822999999999709</c:v>
                </c:pt>
                <c:pt idx="96">
                  <c:v>73.822999999999709</c:v>
                </c:pt>
                <c:pt idx="97">
                  <c:v>73.822999999999709</c:v>
                </c:pt>
                <c:pt idx="98">
                  <c:v>73.822999999999709</c:v>
                </c:pt>
                <c:pt idx="99">
                  <c:v>73.822999999999709</c:v>
                </c:pt>
                <c:pt idx="100">
                  <c:v>73.822999999999709</c:v>
                </c:pt>
                <c:pt idx="101">
                  <c:v>73.822999999999709</c:v>
                </c:pt>
                <c:pt idx="102">
                  <c:v>73.822999999999709</c:v>
                </c:pt>
                <c:pt idx="103">
                  <c:v>73.822999999999709</c:v>
                </c:pt>
                <c:pt idx="104">
                  <c:v>73.822999999999709</c:v>
                </c:pt>
                <c:pt idx="105">
                  <c:v>73.822999999999709</c:v>
                </c:pt>
                <c:pt idx="106">
                  <c:v>73.822999999999709</c:v>
                </c:pt>
                <c:pt idx="107">
                  <c:v>73.822999999999709</c:v>
                </c:pt>
                <c:pt idx="108">
                  <c:v>73.822999999999709</c:v>
                </c:pt>
                <c:pt idx="109">
                  <c:v>73.822999999999709</c:v>
                </c:pt>
                <c:pt idx="110">
                  <c:v>73.822999999999709</c:v>
                </c:pt>
              </c:numCache>
            </c:numRef>
          </c:val>
        </c:ser>
        <c:ser>
          <c:idx val="4"/>
          <c:order val="4"/>
          <c:tx>
            <c:strRef>
              <c:f>Electricity!$A$304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Electricity!$B$299:$DH$299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Electricity!$B$304:$DH$304</c:f>
              <c:numCache>
                <c:formatCode>0.0</c:formatCode>
                <c:ptCount val="111"/>
                <c:pt idx="0">
                  <c:v>363.57686000000001</c:v>
                </c:pt>
                <c:pt idx="1">
                  <c:v>387.21732999999961</c:v>
                </c:pt>
                <c:pt idx="2">
                  <c:v>394.11489680000022</c:v>
                </c:pt>
                <c:pt idx="3">
                  <c:v>425.1800550000001</c:v>
                </c:pt>
                <c:pt idx="4">
                  <c:v>449.3633686</c:v>
                </c:pt>
                <c:pt idx="5">
                  <c:v>464.66248080000025</c:v>
                </c:pt>
                <c:pt idx="6">
                  <c:v>487.04802120000005</c:v>
                </c:pt>
                <c:pt idx="7">
                  <c:v>510.70408540000005</c:v>
                </c:pt>
                <c:pt idx="8">
                  <c:v>519.22529239999949</c:v>
                </c:pt>
                <c:pt idx="9">
                  <c:v>522.36684459999947</c:v>
                </c:pt>
                <c:pt idx="10">
                  <c:v>551.42205723030293</c:v>
                </c:pt>
                <c:pt idx="11">
                  <c:v>518.52956014545396</c:v>
                </c:pt>
                <c:pt idx="12">
                  <c:v>543.29028336161684</c:v>
                </c:pt>
                <c:pt idx="13">
                  <c:v>565.27304010100852</c:v>
                </c:pt>
                <c:pt idx="14">
                  <c:v>586.90465563106568</c:v>
                </c:pt>
                <c:pt idx="15">
                  <c:v>622.59070521327703</c:v>
                </c:pt>
                <c:pt idx="16">
                  <c:v>654.24751668499619</c:v>
                </c:pt>
                <c:pt idx="17">
                  <c:v>673.93191685580439</c:v>
                </c:pt>
                <c:pt idx="18">
                  <c:v>682.20518923612883</c:v>
                </c:pt>
                <c:pt idx="19">
                  <c:v>700.17580409314053</c:v>
                </c:pt>
                <c:pt idx="20">
                  <c:v>716.37343430709404</c:v>
                </c:pt>
                <c:pt idx="21">
                  <c:v>732.40908821890753</c:v>
                </c:pt>
                <c:pt idx="22">
                  <c:v>748.28438559160361</c:v>
                </c:pt>
                <c:pt idx="23">
                  <c:v>764.00092999057176</c:v>
                </c:pt>
                <c:pt idx="24">
                  <c:v>779.56030894555079</c:v>
                </c:pt>
                <c:pt idx="25">
                  <c:v>794.96409411097954</c:v>
                </c:pt>
                <c:pt idx="26">
                  <c:v>810.21384142475495</c:v>
                </c:pt>
                <c:pt idx="27">
                  <c:v>825.31109126539252</c:v>
                </c:pt>
                <c:pt idx="28">
                  <c:v>840.25736860762311</c:v>
                </c:pt>
                <c:pt idx="29">
                  <c:v>855.05418317643159</c:v>
                </c:pt>
                <c:pt idx="30">
                  <c:v>869.70302959955234</c:v>
                </c:pt>
                <c:pt idx="31">
                  <c:v>884.19088520048285</c:v>
                </c:pt>
                <c:pt idx="32">
                  <c:v>898.50519063429056</c:v>
                </c:pt>
                <c:pt idx="33">
                  <c:v>912.63388202593831</c:v>
                </c:pt>
                <c:pt idx="34">
                  <c:v>926.56542075424932</c:v>
                </c:pt>
                <c:pt idx="35">
                  <c:v>940.28882076295361</c:v>
                </c:pt>
                <c:pt idx="36">
                  <c:v>953.79367329648903</c:v>
                </c:pt>
                <c:pt idx="37">
                  <c:v>967.07016897503979</c:v>
                </c:pt>
                <c:pt idx="38">
                  <c:v>980.10911714036195</c:v>
                </c:pt>
                <c:pt idx="39">
                  <c:v>992.90196242129639</c:v>
                </c:pt>
                <c:pt idx="40">
                  <c:v>1005.4407984852631</c:v>
                </c:pt>
                <c:pt idx="41">
                  <c:v>1017.7183789593519</c:v>
                </c:pt>
                <c:pt idx="42">
                  <c:v>1029.7281255217231</c:v>
                </c:pt>
                <c:pt idx="43">
                  <c:v>1041.4641331808889</c:v>
                </c:pt>
                <c:pt idx="44">
                  <c:v>1052.9211727766567</c:v>
                </c:pt>
                <c:pt idx="45">
                  <c:v>1064.0946907523598</c:v>
                </c:pt>
                <c:pt idx="46">
                  <c:v>1074.9808062629938</c:v>
                </c:pt>
                <c:pt idx="47">
                  <c:v>1085.5763056981193</c:v>
                </c:pt>
                <c:pt idx="48">
                  <c:v>1095.8786347117991</c:v>
                </c:pt>
                <c:pt idx="49">
                  <c:v>1105.8858878641611</c:v>
                </c:pt>
                <c:pt idx="50">
                  <c:v>1115.5967959905611</c:v>
                </c:pt>
                <c:pt idx="51">
                  <c:v>1125.01071142454</c:v>
                </c:pt>
                <c:pt idx="52">
                  <c:v>1134.1275912098204</c:v>
                </c:pt>
                <c:pt idx="53">
                  <c:v>1142.9479784445043</c:v>
                </c:pt>
                <c:pt idx="54">
                  <c:v>1151.4729819072311</c:v>
                </c:pt>
                <c:pt idx="55">
                  <c:v>1159.7042541205401</c:v>
                </c:pt>
                <c:pt idx="56">
                  <c:v>1167.6439680107778</c:v>
                </c:pt>
                <c:pt idx="57">
                  <c:v>1175.2947923268962</c:v>
                </c:pt>
                <c:pt idx="58">
                  <c:v>1182.6598659821711</c:v>
                </c:pt>
                <c:pt idx="59">
                  <c:v>1189.7427714834118</c:v>
                </c:pt>
                <c:pt idx="60">
                  <c:v>1196.5475076116463</c:v>
                </c:pt>
                <c:pt idx="61">
                  <c:v>1203.0784615165146</c:v>
                </c:pt>
                <c:pt idx="62">
                  <c:v>1209.3403803838448</c:v>
                </c:pt>
                <c:pt idx="63">
                  <c:v>1215.338342832169</c:v>
                </c:pt>
                <c:pt idx="64">
                  <c:v>1221.077730189211</c:v>
                </c:pt>
                <c:pt idx="65">
                  <c:v>1226.564197793909</c:v>
                </c:pt>
                <c:pt idx="66">
                  <c:v>1231.8036464632403</c:v>
                </c:pt>
                <c:pt idx="67">
                  <c:v>1236.8021942561245</c:v>
                </c:pt>
                <c:pt idx="68">
                  <c:v>1241.5661486591559</c:v>
                </c:pt>
                <c:pt idx="69">
                  <c:v>1246.1019793107873</c:v>
                </c:pt>
                <c:pt idx="70">
                  <c:v>1250.4162913721061</c:v>
                </c:pt>
                <c:pt idx="71">
                  <c:v>1254.5157996434737</c:v>
                </c:pt>
                <c:pt idx="72">
                  <c:v>1258.407303517165</c:v>
                </c:pt>
                <c:pt idx="73">
                  <c:v>1262.0976628468984</c:v>
                </c:pt>
                <c:pt idx="74">
                  <c:v>1265.5937748057088</c:v>
                </c:pt>
                <c:pt idx="75">
                  <c:v>1268.9025517942619</c:v>
                </c:pt>
                <c:pt idx="76">
                  <c:v>1272.0309004523297</c:v>
                </c:pt>
                <c:pt idx="77">
                  <c:v>1274.985701816988</c:v>
                </c:pt>
                <c:pt idx="78">
                  <c:v>1277.7737926619714</c:v>
                </c:pt>
                <c:pt idx="79">
                  <c:v>1280.4019480439895</c:v>
                </c:pt>
                <c:pt idx="80">
                  <c:v>1282.8768650732309</c:v>
                </c:pt>
                <c:pt idx="81">
                  <c:v>1285.2051479172314</c:v>
                </c:pt>
                <c:pt idx="82">
                  <c:v>1287.3932940395796</c:v>
                </c:pt>
                <c:pt idx="83">
                  <c:v>1289.4476816676258</c:v>
                </c:pt>
                <c:pt idx="84">
                  <c:v>1291.374558476565</c:v>
                </c:pt>
                <c:pt idx="85">
                  <c:v>1293.1800314710308</c:v>
                </c:pt>
                <c:pt idx="86">
                  <c:v>1294.8700580393631</c:v>
                </c:pt>
                <c:pt idx="87">
                  <c:v>1296.450438150621</c:v>
                </c:pt>
                <c:pt idx="88">
                  <c:v>1297.9268076595501</c:v>
                </c:pt>
                <c:pt idx="89">
                  <c:v>1299.3046326805379</c:v>
                </c:pt>
                <c:pt idx="90">
                  <c:v>1300.589204987949</c:v>
                </c:pt>
                <c:pt idx="91">
                  <c:v>1301.785638397012</c:v>
                </c:pt>
                <c:pt idx="92">
                  <c:v>1302.8988660768932</c:v>
                </c:pt>
                <c:pt idx="93">
                  <c:v>1303.9336387454023</c:v>
                </c:pt>
                <c:pt idx="94">
                  <c:v>1304.8945236931509</c:v>
                </c:pt>
                <c:pt idx="95">
                  <c:v>1305.7859045838516</c:v>
                </c:pt>
                <c:pt idx="96">
                  <c:v>1306.6119819766482</c:v>
                </c:pt>
                <c:pt idx="97">
                  <c:v>1307.3767745161147</c:v>
                </c:pt>
                <c:pt idx="98">
                  <c:v>1308.0841207355968</c:v>
                </c:pt>
                <c:pt idx="99">
                  <c:v>1308.7376814200318</c:v>
                </c:pt>
                <c:pt idx="100">
                  <c:v>1309.3409424751044</c:v>
                </c:pt>
                <c:pt idx="101">
                  <c:v>1309.8972182507555</c:v>
                </c:pt>
                <c:pt idx="102">
                  <c:v>1310.4096552682618</c:v>
                </c:pt>
                <c:pt idx="103">
                  <c:v>1310.8812363017944</c:v>
                </c:pt>
                <c:pt idx="104">
                  <c:v>1311.314784767125</c:v>
                </c:pt>
                <c:pt idx="105">
                  <c:v>1311.712969372031</c:v>
                </c:pt>
                <c:pt idx="106">
                  <c:v>1312.0783089851784</c:v>
                </c:pt>
                <c:pt idx="107">
                  <c:v>1312.4131776824081</c:v>
                </c:pt>
                <c:pt idx="108">
                  <c:v>1312.7198099317147</c:v>
                </c:pt>
                <c:pt idx="109">
                  <c:v>1313.0003058805889</c:v>
                </c:pt>
                <c:pt idx="110">
                  <c:v>1313.2566367118566</c:v>
                </c:pt>
              </c:numCache>
            </c:numRef>
          </c:val>
        </c:ser>
        <c:ser>
          <c:idx val="5"/>
          <c:order val="5"/>
          <c:tx>
            <c:strRef>
              <c:f>Electricity!$A$305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Electricity!$B$299:$DH$299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Electricity!$B$305:$DH$305</c:f>
              <c:numCache>
                <c:formatCode>0.0</c:formatCode>
                <c:ptCount val="111"/>
                <c:pt idx="0">
                  <c:v>9.9051056000000006</c:v>
                </c:pt>
                <c:pt idx="1">
                  <c:v>10.232335199999989</c:v>
                </c:pt>
                <c:pt idx="2">
                  <c:v>12.968137799999999</c:v>
                </c:pt>
                <c:pt idx="3">
                  <c:v>13.657758199999996</c:v>
                </c:pt>
                <c:pt idx="4">
                  <c:v>11.704577399999994</c:v>
                </c:pt>
                <c:pt idx="5">
                  <c:v>12.175227799999989</c:v>
                </c:pt>
                <c:pt idx="6">
                  <c:v>11.817481800000001</c:v>
                </c:pt>
                <c:pt idx="7">
                  <c:v>9.8699130000000022</c:v>
                </c:pt>
                <c:pt idx="8">
                  <c:v>11.587413399999997</c:v>
                </c:pt>
                <c:pt idx="9">
                  <c:v>8.9336763999999977</c:v>
                </c:pt>
                <c:pt idx="10">
                  <c:v>8.1055981999999958</c:v>
                </c:pt>
                <c:pt idx="11">
                  <c:v>8.540923399999981</c:v>
                </c:pt>
                <c:pt idx="12">
                  <c:v>12.758573199999985</c:v>
                </c:pt>
                <c:pt idx="13">
                  <c:v>14.229872599999984</c:v>
                </c:pt>
                <c:pt idx="14">
                  <c:v>17.848032799999917</c:v>
                </c:pt>
                <c:pt idx="15">
                  <c:v>18.067452199999927</c:v>
                </c:pt>
                <c:pt idx="16">
                  <c:v>23.735999999999894</c:v>
                </c:pt>
                <c:pt idx="17">
                  <c:v>22.630999999999915</c:v>
                </c:pt>
                <c:pt idx="18">
                  <c:v>12.37832999999995</c:v>
                </c:pt>
                <c:pt idx="19">
                  <c:v>10.800849634999972</c:v>
                </c:pt>
                <c:pt idx="20">
                  <c:v>11.097327292849954</c:v>
                </c:pt>
                <c:pt idx="21">
                  <c:v>11.39084017412145</c:v>
                </c:pt>
                <c:pt idx="22">
                  <c:v>11.681417926580234</c:v>
                </c:pt>
                <c:pt idx="23">
                  <c:v>11.969089901514426</c:v>
                </c:pt>
                <c:pt idx="24">
                  <c:v>12.253885156699285</c:v>
                </c:pt>
                <c:pt idx="25">
                  <c:v>12.535832459332289</c:v>
                </c:pt>
                <c:pt idx="26">
                  <c:v>12.814960288938956</c:v>
                </c:pt>
                <c:pt idx="27">
                  <c:v>13.091296840249562</c:v>
                </c:pt>
                <c:pt idx="28">
                  <c:v>13.36487002604707</c:v>
                </c:pt>
                <c:pt idx="29">
                  <c:v>13.635707479986589</c:v>
                </c:pt>
                <c:pt idx="30">
                  <c:v>13.903836559386736</c:v>
                </c:pt>
                <c:pt idx="31">
                  <c:v>14.16928434799285</c:v>
                </c:pt>
                <c:pt idx="32">
                  <c:v>14.43207765871292</c:v>
                </c:pt>
                <c:pt idx="33">
                  <c:v>14.692243036325786</c:v>
                </c:pt>
                <c:pt idx="34">
                  <c:v>14.949806760162518</c:v>
                </c:pt>
                <c:pt idx="35">
                  <c:v>15.204794846760894</c:v>
                </c:pt>
                <c:pt idx="36">
                  <c:v>15.457233052493288</c:v>
                </c:pt>
                <c:pt idx="37">
                  <c:v>15.707146876168355</c:v>
                </c:pt>
                <c:pt idx="38">
                  <c:v>15.954561561606665</c:v>
                </c:pt>
                <c:pt idx="39">
                  <c:v>16.199502100190593</c:v>
                </c:pt>
                <c:pt idx="40">
                  <c:v>16.441993233388679</c:v>
                </c:pt>
                <c:pt idx="41">
                  <c:v>16.682059455254791</c:v>
                </c:pt>
                <c:pt idx="42">
                  <c:v>16.919725014902227</c:v>
                </c:pt>
                <c:pt idx="43">
                  <c:v>17.155013918953212</c:v>
                </c:pt>
                <c:pt idx="44">
                  <c:v>17.387949933963647</c:v>
                </c:pt>
                <c:pt idx="45">
                  <c:v>17.618556588824028</c:v>
                </c:pt>
                <c:pt idx="46">
                  <c:v>17.846857177135792</c:v>
                </c:pt>
                <c:pt idx="47">
                  <c:v>18.072874759564431</c:v>
                </c:pt>
                <c:pt idx="48">
                  <c:v>18.29663216616877</c:v>
                </c:pt>
                <c:pt idx="49">
                  <c:v>18.518151998707093</c:v>
                </c:pt>
                <c:pt idx="50">
                  <c:v>18.737456632920019</c:v>
                </c:pt>
                <c:pt idx="51">
                  <c:v>18.954568220790815</c:v>
                </c:pt>
                <c:pt idx="52">
                  <c:v>19.169508692782902</c:v>
                </c:pt>
                <c:pt idx="53">
                  <c:v>19.382299760055069</c:v>
                </c:pt>
                <c:pt idx="54">
                  <c:v>19.592962916654528</c:v>
                </c:pt>
                <c:pt idx="55">
                  <c:v>19.801519441687962</c:v>
                </c:pt>
                <c:pt idx="56">
                  <c:v>20.007990401471091</c:v>
                </c:pt>
                <c:pt idx="57">
                  <c:v>20.21239665165637</c:v>
                </c:pt>
                <c:pt idx="58">
                  <c:v>20.41475883933979</c:v>
                </c:pt>
                <c:pt idx="59">
                  <c:v>20.615097405146415</c:v>
                </c:pt>
                <c:pt idx="60">
                  <c:v>20.813432585294926</c:v>
                </c:pt>
                <c:pt idx="61">
                  <c:v>21.009784413641981</c:v>
                </c:pt>
                <c:pt idx="62">
                  <c:v>21.204172723705558</c:v>
                </c:pt>
                <c:pt idx="63">
                  <c:v>21.396617150668497</c:v>
                </c:pt>
                <c:pt idx="64">
                  <c:v>21.587137133361782</c:v>
                </c:pt>
                <c:pt idx="65">
                  <c:v>21.775751916228185</c:v>
                </c:pt>
                <c:pt idx="66">
                  <c:v>21.962480551265866</c:v>
                </c:pt>
                <c:pt idx="67">
                  <c:v>22.147341899953229</c:v>
                </c:pt>
                <c:pt idx="68">
                  <c:v>22.3303546351537</c:v>
                </c:pt>
                <c:pt idx="69">
                  <c:v>22.511537243002159</c:v>
                </c:pt>
                <c:pt idx="70">
                  <c:v>22.690908024772135</c:v>
                </c:pt>
                <c:pt idx="71">
                  <c:v>22.86848509872441</c:v>
                </c:pt>
                <c:pt idx="72">
                  <c:v>23.044286401937146</c:v>
                </c:pt>
                <c:pt idx="73">
                  <c:v>23.21832969211777</c:v>
                </c:pt>
                <c:pt idx="74">
                  <c:v>23.390632549396589</c:v>
                </c:pt>
                <c:pt idx="75">
                  <c:v>23.561212378102617</c:v>
                </c:pt>
                <c:pt idx="76">
                  <c:v>23.73008640852159</c:v>
                </c:pt>
                <c:pt idx="77">
                  <c:v>23.897271698636391</c:v>
                </c:pt>
                <c:pt idx="78">
                  <c:v>24.062785135850017</c:v>
                </c:pt>
                <c:pt idx="79">
                  <c:v>24.2266434386915</c:v>
                </c:pt>
                <c:pt idx="80">
                  <c:v>24.388863158504595</c:v>
                </c:pt>
                <c:pt idx="81">
                  <c:v>24.54946068111953</c:v>
                </c:pt>
                <c:pt idx="82">
                  <c:v>24.708452228508328</c:v>
                </c:pt>
                <c:pt idx="83">
                  <c:v>24.865853860423243</c:v>
                </c:pt>
                <c:pt idx="84">
                  <c:v>25.02168147601903</c:v>
                </c:pt>
                <c:pt idx="85">
                  <c:v>25.175950815458844</c:v>
                </c:pt>
                <c:pt idx="86">
                  <c:v>25.328677461504228</c:v>
                </c:pt>
                <c:pt idx="87">
                  <c:v>25.479876841089187</c:v>
                </c:pt>
                <c:pt idx="88">
                  <c:v>25.629564226878298</c:v>
                </c:pt>
                <c:pt idx="89">
                  <c:v>25.777754738809524</c:v>
                </c:pt>
                <c:pt idx="90">
                  <c:v>25.924463345621412</c:v>
                </c:pt>
                <c:pt idx="91">
                  <c:v>26.069704866365171</c:v>
                </c:pt>
                <c:pt idx="92">
                  <c:v>26.213493971901521</c:v>
                </c:pt>
                <c:pt idx="93">
                  <c:v>26.355845186382531</c:v>
                </c:pt>
                <c:pt idx="94">
                  <c:v>26.496772888718677</c:v>
                </c:pt>
                <c:pt idx="95">
                  <c:v>26.636291314031514</c:v>
                </c:pt>
                <c:pt idx="96">
                  <c:v>26.77441455509118</c:v>
                </c:pt>
                <c:pt idx="97">
                  <c:v>26.911156563740263</c:v>
                </c:pt>
                <c:pt idx="98">
                  <c:v>27.046531152302844</c:v>
                </c:pt>
                <c:pt idx="99">
                  <c:v>27.180551994979826</c:v>
                </c:pt>
                <c:pt idx="100">
                  <c:v>27.313232629230033</c:v>
                </c:pt>
                <c:pt idx="101">
                  <c:v>27.444586457137707</c:v>
                </c:pt>
                <c:pt idx="102">
                  <c:v>27.574626746766317</c:v>
                </c:pt>
                <c:pt idx="103">
                  <c:v>27.703366633498671</c:v>
                </c:pt>
                <c:pt idx="104">
                  <c:v>27.830819121363685</c:v>
                </c:pt>
                <c:pt idx="105">
                  <c:v>27.956997084350043</c:v>
                </c:pt>
                <c:pt idx="106">
                  <c:v>28.08191326770654</c:v>
                </c:pt>
                <c:pt idx="107">
                  <c:v>28.205580289229456</c:v>
                </c:pt>
                <c:pt idx="108">
                  <c:v>28.328010640537151</c:v>
                </c:pt>
                <c:pt idx="109">
                  <c:v>28.449216688331767</c:v>
                </c:pt>
                <c:pt idx="110">
                  <c:v>28.569210675648478</c:v>
                </c:pt>
              </c:numCache>
            </c:numRef>
          </c:val>
        </c:ser>
        <c:ser>
          <c:idx val="6"/>
          <c:order val="6"/>
          <c:tx>
            <c:strRef>
              <c:f>Electricity!$A$306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Electricity!$B$299:$DH$299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Electricity!$B$306:$DH$306</c:f>
              <c:numCache>
                <c:formatCode>0.0</c:formatCode>
                <c:ptCount val="111"/>
                <c:pt idx="0">
                  <c:v>56.965281999999959</c:v>
                </c:pt>
                <c:pt idx="1">
                  <c:v>60.699894199999967</c:v>
                </c:pt>
                <c:pt idx="2">
                  <c:v>59.531629199999976</c:v>
                </c:pt>
                <c:pt idx="3">
                  <c:v>56.826586199999987</c:v>
                </c:pt>
                <c:pt idx="4">
                  <c:v>58.69981640000001</c:v>
                </c:pt>
                <c:pt idx="5">
                  <c:v>61.282730800000017</c:v>
                </c:pt>
                <c:pt idx="6">
                  <c:v>62.856835199999956</c:v>
                </c:pt>
                <c:pt idx="7">
                  <c:v>65.705898113131127</c:v>
                </c:pt>
                <c:pt idx="8">
                  <c:v>69.327708412121055</c:v>
                </c:pt>
                <c:pt idx="9">
                  <c:v>76.449284533333326</c:v>
                </c:pt>
                <c:pt idx="10">
                  <c:v>74.954166303030263</c:v>
                </c:pt>
                <c:pt idx="11">
                  <c:v>78.8697841717171</c:v>
                </c:pt>
                <c:pt idx="12">
                  <c:v>83.637774901010033</c:v>
                </c:pt>
                <c:pt idx="13">
                  <c:v>82.460294367676596</c:v>
                </c:pt>
                <c:pt idx="14">
                  <c:v>87.389437852524708</c:v>
                </c:pt>
                <c:pt idx="15">
                  <c:v>90.492895130996018</c:v>
                </c:pt>
                <c:pt idx="16">
                  <c:v>93.573186252524721</c:v>
                </c:pt>
                <c:pt idx="17">
                  <c:v>98.605777767676258</c:v>
                </c:pt>
                <c:pt idx="18">
                  <c:v>98.756246777585403</c:v>
                </c:pt>
                <c:pt idx="19">
                  <c:v>97.15820560892891</c:v>
                </c:pt>
                <c:pt idx="20">
                  <c:v>99.748676861283769</c:v>
                </c:pt>
                <c:pt idx="21">
                  <c:v>102.46867167625635</c:v>
                </c:pt>
                <c:pt idx="22">
                  <c:v>105.32466623197763</c:v>
                </c:pt>
                <c:pt idx="23">
                  <c:v>108.32346051548474</c:v>
                </c:pt>
                <c:pt idx="24">
                  <c:v>111.47219451316748</c:v>
                </c:pt>
                <c:pt idx="25">
                  <c:v>114.77836521073417</c:v>
                </c:pt>
                <c:pt idx="26">
                  <c:v>118.24984444317944</c:v>
                </c:pt>
                <c:pt idx="27">
                  <c:v>121.89489763724676</c:v>
                </c:pt>
                <c:pt idx="28">
                  <c:v>125.72220349101759</c:v>
                </c:pt>
                <c:pt idx="29">
                  <c:v>129.74087463747665</c:v>
                </c:pt>
                <c:pt idx="30">
                  <c:v>133.96047934125912</c:v>
                </c:pt>
                <c:pt idx="31">
                  <c:v>138.39106428023041</c:v>
                </c:pt>
                <c:pt idx="32">
                  <c:v>143.0431784661501</c:v>
                </c:pt>
                <c:pt idx="33">
                  <c:v>147.9278983613662</c:v>
                </c:pt>
                <c:pt idx="34">
                  <c:v>153.0517252954528</c:v>
                </c:pt>
                <c:pt idx="35">
                  <c:v>158.42098891970079</c:v>
                </c:pt>
                <c:pt idx="36">
                  <c:v>164.04181945228726</c:v>
                </c:pt>
                <c:pt idx="37">
                  <c:v>169.92011941089697</c:v>
                </c:pt>
                <c:pt idx="38">
                  <c:v>176.06153495311258</c:v>
                </c:pt>
                <c:pt idx="39">
                  <c:v>182.47142695294514</c:v>
                </c:pt>
                <c:pt idx="40">
                  <c:v>189.15484194936059</c:v>
                </c:pt>
                <c:pt idx="41">
                  <c:v>196.11648310953402</c:v>
                </c:pt>
                <c:pt idx="42">
                  <c:v>203.36068135569195</c:v>
                </c:pt>
                <c:pt idx="43">
                  <c:v>210.89136680976648</c:v>
                </c:pt>
                <c:pt idx="44">
                  <c:v>218.71204071454952</c:v>
                </c:pt>
                <c:pt idx="45">
                  <c:v>226.82574799355584</c:v>
                </c:pt>
                <c:pt idx="46">
                  <c:v>235.23505061431419</c:v>
                </c:pt>
                <c:pt idx="47">
                  <c:v>243.94200192123643</c:v>
                </c:pt>
                <c:pt idx="48">
                  <c:v>252.94812210450795</c:v>
                </c:pt>
                <c:pt idx="49">
                  <c:v>262.25437497057823</c:v>
                </c:pt>
                <c:pt idx="50">
                  <c:v>271.8611461777333</c:v>
                </c:pt>
                <c:pt idx="51">
                  <c:v>281.76822309692398</c:v>
                </c:pt>
                <c:pt idx="52">
                  <c:v>291.97477645344094</c:v>
                </c:pt>
                <c:pt idx="53">
                  <c:v>302.47934389920465</c:v>
                </c:pt>
                <c:pt idx="54">
                  <c:v>313.27981565836041</c:v>
                </c:pt>
                <c:pt idx="55">
                  <c:v>324.37342238055771</c:v>
                </c:pt>
                <c:pt idx="56">
                  <c:v>335.756725326788</c:v>
                </c:pt>
                <c:pt idx="57">
                  <c:v>347.42560900198345</c:v>
                </c:pt>
                <c:pt idx="58">
                  <c:v>359.37527633681202</c:v>
                </c:pt>
                <c:pt idx="59">
                  <c:v>371.60024650828439</c:v>
                </c:pt>
                <c:pt idx="60">
                  <c:v>384.09435547502949</c:v>
                </c:pt>
                <c:pt idx="61">
                  <c:v>396.8507592884261</c:v>
                </c:pt>
                <c:pt idx="62">
                  <c:v>409.86194022536762</c:v>
                </c:pt>
                <c:pt idx="63">
                  <c:v>423.11971577233192</c:v>
                </c:pt>
                <c:pt idx="64">
                  <c:v>436.61525047377427</c:v>
                </c:pt>
                <c:pt idx="65">
                  <c:v>450.33907064077175</c:v>
                </c:pt>
                <c:pt idx="66">
                  <c:v>464.28108189846574</c:v>
                </c:pt>
                <c:pt idx="67">
                  <c:v>478.4305895332804</c:v>
                </c:pt>
                <c:pt idx="68">
                  <c:v>492.77632158331045</c:v>
                </c:pt>
                <c:pt idx="69">
                  <c:v>507.30645459778628</c:v>
                </c:pt>
                <c:pt idx="70">
                  <c:v>522.00864197431042</c:v>
                </c:pt>
                <c:pt idx="71">
                  <c:v>536.8700447657111</c:v>
                </c:pt>
                <c:pt idx="72">
                  <c:v>551.87736483208789</c:v>
                </c:pt>
                <c:pt idx="73">
                  <c:v>567.01688019797837</c:v>
                </c:pt>
                <c:pt idx="74">
                  <c:v>582.27448245979303</c:v>
                </c:pt>
                <c:pt idx="75">
                  <c:v>597.63571607476581</c:v>
                </c:pt>
                <c:pt idx="76">
                  <c:v>613.08581934987956</c:v>
                </c:pt>
                <c:pt idx="77">
                  <c:v>628.60976693752684</c:v>
                </c:pt>
                <c:pt idx="78">
                  <c:v>644.19231363435722</c:v>
                </c:pt>
                <c:pt idx="79">
                  <c:v>659.81803927068813</c:v>
                </c:pt>
                <c:pt idx="80">
                  <c:v>675.47139447031168</c:v>
                </c:pt>
                <c:pt idx="81">
                  <c:v>691.13674705447897</c:v>
                </c:pt>
                <c:pt idx="82">
                  <c:v>706.79842885932305</c:v>
                </c:pt>
                <c:pt idx="83">
                  <c:v>722.44078273311152</c:v>
                </c:pt>
                <c:pt idx="84">
                  <c:v>738.04820947846281</c:v>
                </c:pt>
                <c:pt idx="85">
                  <c:v>753.60521450503279</c:v>
                </c:pt>
                <c:pt idx="86">
                  <c:v>769.09645396020653</c:v>
                </c:pt>
                <c:pt idx="87">
                  <c:v>784.50678010898764</c:v>
                </c:pt>
                <c:pt idx="88">
                  <c:v>799.82128573949478</c:v>
                </c:pt>
                <c:pt idx="89">
                  <c:v>815.02534737726126</c:v>
                </c:pt>
                <c:pt idx="90">
                  <c:v>830.10466709977641</c:v>
                </c:pt>
                <c:pt idx="91">
                  <c:v>845.04531275240322</c:v>
                </c:pt>
                <c:pt idx="92">
                  <c:v>859.83375637774054</c:v>
                </c:pt>
                <c:pt idx="93">
                  <c:v>874.45691068275312</c:v>
                </c:pt>
                <c:pt idx="94">
                  <c:v>888.90216338131438</c:v>
                </c:pt>
                <c:pt idx="95">
                  <c:v>903.15740926409251</c:v>
                </c:pt>
                <c:pt idx="96">
                  <c:v>917.21107986297841</c:v>
                </c:pt>
                <c:pt idx="97">
                  <c:v>931.05217059317033</c:v>
                </c:pt>
                <c:pt idx="98">
                  <c:v>944.67026527257451</c:v>
                </c:pt>
                <c:pt idx="99">
                  <c:v>958.05555793526798</c:v>
                </c:pt>
                <c:pt idx="100">
                  <c:v>971.19887187308404</c:v>
                </c:pt>
                <c:pt idx="101">
                  <c:v>984.09167585694308</c:v>
                </c:pt>
                <c:pt idx="102">
                  <c:v>996.72609750716992</c:v>
                </c:pt>
                <c:pt idx="103">
                  <c:v>1009.094933799485</c:v>
                </c:pt>
                <c:pt idx="104">
                  <c:v>1021.1916587106837</c:v>
                </c:pt>
                <c:pt idx="105">
                  <c:v>1033.0104280248545</c:v>
                </c:pt>
                <c:pt idx="106">
                  <c:v>1044.5460813374577</c:v>
                </c:pt>
                <c:pt idx="107">
                  <c:v>1055.7941413103169</c:v>
                </c:pt>
                <c:pt idx="108">
                  <c:v>1066.7508102457327</c:v>
                </c:pt>
                <c:pt idx="109">
                  <c:v>1077.4129640620802</c:v>
                </c:pt>
                <c:pt idx="110">
                  <c:v>1087.7781437666845</c:v>
                </c:pt>
              </c:numCache>
            </c:numRef>
          </c:val>
        </c:ser>
        <c:ser>
          <c:idx val="7"/>
          <c:order val="7"/>
          <c:tx>
            <c:strRef>
              <c:f>Electricity!$A$307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Electricity!$B$299:$DH$299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Electricity!$B$307:$DH$307</c:f>
              <c:numCache>
                <c:formatCode>0.0</c:formatCode>
                <c:ptCount val="111"/>
                <c:pt idx="0">
                  <c:v>126.74397260000002</c:v>
                </c:pt>
                <c:pt idx="1">
                  <c:v>124.68895160000001</c:v>
                </c:pt>
                <c:pt idx="2">
                  <c:v>130.68607740000004</c:v>
                </c:pt>
                <c:pt idx="3">
                  <c:v>151.84616459999998</c:v>
                </c:pt>
                <c:pt idx="4">
                  <c:v>167.42896900000011</c:v>
                </c:pt>
                <c:pt idx="5">
                  <c:v>190.61314140000002</c:v>
                </c:pt>
                <c:pt idx="6">
                  <c:v>188.00127600000013</c:v>
                </c:pt>
                <c:pt idx="7">
                  <c:v>196.01806760000002</c:v>
                </c:pt>
                <c:pt idx="8">
                  <c:v>208.03883560000003</c:v>
                </c:pt>
                <c:pt idx="9">
                  <c:v>203.84482499999999</c:v>
                </c:pt>
                <c:pt idx="10">
                  <c:v>222.45491840000014</c:v>
                </c:pt>
                <c:pt idx="11">
                  <c:v>277.4808678</c:v>
                </c:pt>
                <c:pt idx="12">
                  <c:v>288.02555619999993</c:v>
                </c:pt>
                <c:pt idx="13">
                  <c:v>283.72989939999997</c:v>
                </c:pt>
                <c:pt idx="14">
                  <c:v>353.54399999999862</c:v>
                </c:pt>
                <c:pt idx="15">
                  <c:v>397.01699999999829</c:v>
                </c:pt>
                <c:pt idx="16">
                  <c:v>435.78599999999824</c:v>
                </c:pt>
                <c:pt idx="17">
                  <c:v>485.26399999999813</c:v>
                </c:pt>
                <c:pt idx="18">
                  <c:v>585.18999999999801</c:v>
                </c:pt>
                <c:pt idx="19">
                  <c:v>615.6399999999976</c:v>
                </c:pt>
                <c:pt idx="20">
                  <c:v>657.5797420373317</c:v>
                </c:pt>
                <c:pt idx="21">
                  <c:v>697.84189439317038</c:v>
                </c:pt>
                <c:pt idx="22">
                  <c:v>736.4935606547765</c:v>
                </c:pt>
                <c:pt idx="23">
                  <c:v>773.59916026591839</c:v>
                </c:pt>
                <c:pt idx="24">
                  <c:v>809.22053589261441</c:v>
                </c:pt>
                <c:pt idx="25">
                  <c:v>843.41705649424227</c:v>
                </c:pt>
                <c:pt idx="26">
                  <c:v>876.24571627180694</c:v>
                </c:pt>
                <c:pt idx="27">
                  <c:v>907.7612296582671</c:v>
                </c:pt>
                <c:pt idx="28">
                  <c:v>938.01612250926939</c:v>
                </c:pt>
                <c:pt idx="29">
                  <c:v>967.06081964623161</c:v>
                </c:pt>
                <c:pt idx="30">
                  <c:v>994.94372889771489</c:v>
                </c:pt>
                <c:pt idx="31">
                  <c:v>1021.7113217791401</c:v>
                </c:pt>
                <c:pt idx="32">
                  <c:v>1047.408210945307</c:v>
                </c:pt>
                <c:pt idx="33">
                  <c:v>1072.0772245448268</c:v>
                </c:pt>
                <c:pt idx="34">
                  <c:v>1095.7594776003675</c:v>
                </c:pt>
                <c:pt idx="35">
                  <c:v>1118.4944405336844</c:v>
                </c:pt>
                <c:pt idx="36">
                  <c:v>1140.3200049496709</c:v>
                </c:pt>
                <c:pt idx="37">
                  <c:v>1161.2725467890175</c:v>
                </c:pt>
                <c:pt idx="38">
                  <c:v>1181.38698695479</c:v>
                </c:pt>
                <c:pt idx="39">
                  <c:v>1200.6968495139297</c:v>
                </c:pt>
                <c:pt idx="40">
                  <c:v>1219.2343175707058</c:v>
                </c:pt>
                <c:pt idx="41">
                  <c:v>1237.0302869052114</c:v>
                </c:pt>
                <c:pt idx="42">
                  <c:v>1254.114417466335</c:v>
                </c:pt>
                <c:pt idx="43">
                  <c:v>1270.5151828050155</c:v>
                </c:pt>
                <c:pt idx="44">
                  <c:v>1286.2599175301477</c:v>
                </c:pt>
                <c:pt idx="45">
                  <c:v>1301.3748628662747</c:v>
                </c:pt>
                <c:pt idx="46">
                  <c:v>1315.8852103889558</c:v>
                </c:pt>
                <c:pt idx="47">
                  <c:v>1329.8151440107308</c:v>
                </c:pt>
                <c:pt idx="48">
                  <c:v>1343.1878802876349</c:v>
                </c:pt>
                <c:pt idx="49">
                  <c:v>1356.0257071134631</c:v>
                </c:pt>
                <c:pt idx="50">
                  <c:v>1368.350020866257</c:v>
                </c:pt>
                <c:pt idx="51">
                  <c:v>1380.1813620689386</c:v>
                </c:pt>
                <c:pt idx="52">
                  <c:v>1391.5394496235149</c:v>
                </c:pt>
                <c:pt idx="53">
                  <c:v>1402.4432136759062</c:v>
                </c:pt>
                <c:pt idx="54">
                  <c:v>1412.9108271662051</c:v>
                </c:pt>
                <c:pt idx="55">
                  <c:v>1422.9597361168878</c:v>
                </c:pt>
                <c:pt idx="56">
                  <c:v>1432.606688709546</c:v>
                </c:pt>
                <c:pt idx="57">
                  <c:v>1441.8677631984981</c:v>
                </c:pt>
                <c:pt idx="58">
                  <c:v>1450.7583947078899</c:v>
                </c:pt>
                <c:pt idx="59">
                  <c:v>1459.2934009569058</c:v>
                </c:pt>
                <c:pt idx="60">
                  <c:v>1467.487006955964</c:v>
                </c:pt>
                <c:pt idx="61">
                  <c:v>1475.3528687150579</c:v>
                </c:pt>
                <c:pt idx="62">
                  <c:v>1482.9040960037889</c:v>
                </c:pt>
                <c:pt idx="63">
                  <c:v>1490.1532742009692</c:v>
                </c:pt>
                <c:pt idx="64">
                  <c:v>1497.1124852702644</c:v>
                </c:pt>
                <c:pt idx="65">
                  <c:v>1503.7933278967857</c:v>
                </c:pt>
                <c:pt idx="66">
                  <c:v>1510.2069368182479</c:v>
                </c:pt>
                <c:pt idx="67">
                  <c:v>1516.3640013828508</c:v>
                </c:pt>
                <c:pt idx="68">
                  <c:v>1522.27478336487</c:v>
                </c:pt>
                <c:pt idx="69">
                  <c:v>1527.9491340676082</c:v>
                </c:pt>
                <c:pt idx="70">
                  <c:v>1533.3965107422378</c:v>
                </c:pt>
                <c:pt idx="71">
                  <c:v>1538.6259923498799</c:v>
                </c:pt>
                <c:pt idx="72">
                  <c:v>1543.6462946932179</c:v>
                </c:pt>
                <c:pt idx="73">
                  <c:v>1548.4657849428231</c:v>
                </c:pt>
                <c:pt idx="74">
                  <c:v>1553.0924955824426</c:v>
                </c:pt>
                <c:pt idx="75">
                  <c:v>1557.5341377964778</c:v>
                </c:pt>
                <c:pt idx="76">
                  <c:v>1561.7981143219508</c:v>
                </c:pt>
                <c:pt idx="77">
                  <c:v>1565.8915317864066</c:v>
                </c:pt>
                <c:pt idx="78">
                  <c:v>1569.8212125522828</c:v>
                </c:pt>
                <c:pt idx="79">
                  <c:v>1573.5937060875249</c:v>
                </c:pt>
                <c:pt idx="80">
                  <c:v>1577.2152998813567</c:v>
                </c:pt>
                <c:pt idx="81">
                  <c:v>1580.6920299234348</c:v>
                </c:pt>
                <c:pt idx="82">
                  <c:v>1584.029690763831</c:v>
                </c:pt>
                <c:pt idx="83">
                  <c:v>1587.2338451706107</c:v>
                </c:pt>
                <c:pt idx="84">
                  <c:v>1590.3098334011202</c:v>
                </c:pt>
                <c:pt idx="85">
                  <c:v>1593.2627821024075</c:v>
                </c:pt>
                <c:pt idx="86">
                  <c:v>1596.0976128556442</c:v>
                </c:pt>
                <c:pt idx="87">
                  <c:v>1598.8190503787514</c:v>
                </c:pt>
                <c:pt idx="88">
                  <c:v>1601.4316304009351</c:v>
                </c:pt>
                <c:pt idx="89">
                  <c:v>1603.9397072222309</c:v>
                </c:pt>
                <c:pt idx="90">
                  <c:v>1606.3474609706736</c:v>
                </c:pt>
                <c:pt idx="91">
                  <c:v>1608.6589045691796</c:v>
                </c:pt>
                <c:pt idx="92">
                  <c:v>1610.8778904237461</c:v>
                </c:pt>
                <c:pt idx="93">
                  <c:v>1613.0081168441286</c:v>
                </c:pt>
                <c:pt idx="94">
                  <c:v>1615.0531342076952</c:v>
                </c:pt>
                <c:pt idx="95">
                  <c:v>1617.0163508767214</c:v>
                </c:pt>
                <c:pt idx="96">
                  <c:v>1618.9010388789848</c:v>
                </c:pt>
                <c:pt idx="97">
                  <c:v>1620.7103393611599</c:v>
                </c:pt>
                <c:pt idx="98">
                  <c:v>1622.4472678240461</c:v>
                </c:pt>
                <c:pt idx="99">
                  <c:v>1624.1147191484158</c:v>
                </c:pt>
                <c:pt idx="100">
                  <c:v>1625.7154724198128</c:v>
                </c:pt>
                <c:pt idx="101">
                  <c:v>1627.2521955603536</c:v>
                </c:pt>
                <c:pt idx="102">
                  <c:v>1628.727449775273</c:v>
                </c:pt>
                <c:pt idx="103">
                  <c:v>1630.1436938215945</c:v>
                </c:pt>
                <c:pt idx="104">
                  <c:v>1631.5032881060638</c:v>
                </c:pt>
                <c:pt idx="105">
                  <c:v>1632.8084986191534</c:v>
                </c:pt>
                <c:pt idx="106">
                  <c:v>1634.061500711721</c:v>
                </c:pt>
                <c:pt idx="107">
                  <c:v>1635.2643827205852</c:v>
                </c:pt>
                <c:pt idx="108">
                  <c:v>1636.4191494490951</c:v>
                </c:pt>
                <c:pt idx="109">
                  <c:v>1637.5277255084638</c:v>
                </c:pt>
                <c:pt idx="110">
                  <c:v>1638.5919585254578</c:v>
                </c:pt>
              </c:numCache>
            </c:numRef>
          </c:val>
        </c:ser>
        <c:ser>
          <c:idx val="8"/>
          <c:order val="8"/>
          <c:tx>
            <c:strRef>
              <c:f>Electricity!$A$308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Electricity!$B$299:$DH$299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Electricity!$B$308:$DH$308</c:f>
              <c:numCache>
                <c:formatCode>0.0</c:formatCode>
                <c:ptCount val="111"/>
                <c:pt idx="0">
                  <c:v>66.397065600000076</c:v>
                </c:pt>
                <c:pt idx="1">
                  <c:v>73.918884399999982</c:v>
                </c:pt>
                <c:pt idx="2">
                  <c:v>70.060748199999907</c:v>
                </c:pt>
                <c:pt idx="3">
                  <c:v>70.732496999999981</c:v>
                </c:pt>
                <c:pt idx="4">
                  <c:v>80.212110000000024</c:v>
                </c:pt>
                <c:pt idx="5">
                  <c:v>75.92087260000001</c:v>
                </c:pt>
                <c:pt idx="6">
                  <c:v>69.057544399999998</c:v>
                </c:pt>
                <c:pt idx="7">
                  <c:v>70.211007800000004</c:v>
                </c:pt>
                <c:pt idx="8">
                  <c:v>83.632725600000015</c:v>
                </c:pt>
                <c:pt idx="9">
                  <c:v>82.249453400000078</c:v>
                </c:pt>
                <c:pt idx="10">
                  <c:v>76.990367400000025</c:v>
                </c:pt>
                <c:pt idx="11">
                  <c:v>72.022961799999948</c:v>
                </c:pt>
                <c:pt idx="12">
                  <c:v>68.544894000000056</c:v>
                </c:pt>
                <c:pt idx="13">
                  <c:v>69.296192000000005</c:v>
                </c:pt>
                <c:pt idx="14">
                  <c:v>83.840437399999942</c:v>
                </c:pt>
                <c:pt idx="15">
                  <c:v>97.419999999999689</c:v>
                </c:pt>
                <c:pt idx="16">
                  <c:v>112.41060999999968</c:v>
                </c:pt>
                <c:pt idx="17">
                  <c:v>122.40978999999953</c:v>
                </c:pt>
                <c:pt idx="18">
                  <c:v>115.00610999999959</c:v>
                </c:pt>
                <c:pt idx="19">
                  <c:v>106.18768999999959</c:v>
                </c:pt>
                <c:pt idx="20">
                  <c:v>109.46427842511075</c:v>
                </c:pt>
                <c:pt idx="21">
                  <c:v>112.77363273447277</c:v>
                </c:pt>
                <c:pt idx="22">
                  <c:v>116.11608058692858</c:v>
                </c:pt>
                <c:pt idx="23">
                  <c:v>119.49195291790897</c:v>
                </c:pt>
                <c:pt idx="24">
                  <c:v>122.90158397219913</c:v>
                </c:pt>
                <c:pt idx="25">
                  <c:v>126.34531133703214</c:v>
                </c:pt>
                <c:pt idx="26">
                  <c:v>129.82347597551367</c:v>
                </c:pt>
                <c:pt idx="27">
                  <c:v>133.33642226037981</c:v>
                </c:pt>
                <c:pt idx="28">
                  <c:v>136.88449800809491</c:v>
                </c:pt>
                <c:pt idx="29">
                  <c:v>140.46805451328669</c:v>
                </c:pt>
                <c:pt idx="30">
                  <c:v>144.08744658353089</c:v>
                </c:pt>
                <c:pt idx="31">
                  <c:v>147.73937698848607</c:v>
                </c:pt>
                <c:pt idx="32">
                  <c:v>151.42045348652277</c:v>
                </c:pt>
                <c:pt idx="33">
                  <c:v>155.12719823769481</c:v>
                </c:pt>
                <c:pt idx="34">
                  <c:v>158.85605763548531</c:v>
                </c:pt>
                <c:pt idx="35">
                  <c:v>162.60341251113198</c:v>
                </c:pt>
                <c:pt idx="36">
                  <c:v>166.36558866177558</c:v>
                </c:pt>
                <c:pt idx="37">
                  <c:v>170.13886765143661</c:v>
                </c:pt>
                <c:pt idx="38">
                  <c:v>173.91949783193746</c:v>
                </c:pt>
                <c:pt idx="39">
                  <c:v>177.70370552934756</c:v>
                </c:pt>
                <c:pt idx="40">
                  <c:v>181.48770634038448</c:v>
                </c:pt>
                <c:pt idx="41">
                  <c:v>185.26771648242118</c:v>
                </c:pt>
                <c:pt idx="42">
                  <c:v>189.03996414040122</c:v>
                </c:pt>
                <c:pt idx="43">
                  <c:v>192.80070075395042</c:v>
                </c:pt>
                <c:pt idx="44">
                  <c:v>196.54621218841891</c:v>
                </c:pt>
                <c:pt idx="45">
                  <c:v>200.27282973439</c:v>
                </c:pt>
                <c:pt idx="46">
                  <c:v>203.9769408813838</c:v>
                </c:pt>
                <c:pt idx="47">
                  <c:v>207.65499981305777</c:v>
                </c:pt>
                <c:pt idx="48">
                  <c:v>211.30353757314398</c:v>
                </c:pt>
                <c:pt idx="49">
                  <c:v>214.91917185362482</c:v>
                </c:pt>
                <c:pt idx="50">
                  <c:v>218.49861635925811</c:v>
                </c:pt>
                <c:pt idx="51">
                  <c:v>222.03868970545878</c:v>
                </c:pt>
                <c:pt idx="52">
                  <c:v>225.53632380971206</c:v>
                </c:pt>
                <c:pt idx="53">
                  <c:v>228.98857174011835</c:v>
                </c:pt>
                <c:pt idx="54">
                  <c:v>232.39261498830814</c:v>
                </c:pt>
                <c:pt idx="55">
                  <c:v>235.74577013778438</c:v>
                </c:pt>
                <c:pt idx="56">
                  <c:v>239.04549490273166</c:v>
                </c:pt>
                <c:pt idx="57">
                  <c:v>242.28939351642401</c:v>
                </c:pt>
                <c:pt idx="58">
                  <c:v>245.47522145255101</c:v>
                </c:pt>
                <c:pt idx="59">
                  <c:v>248.6008894670108</c:v>
                </c:pt>
                <c:pt idx="60">
                  <c:v>251.66446695197251</c:v>
                </c:pt>
                <c:pt idx="61">
                  <c:v>254.66418459824263</c:v>
                </c:pt>
                <c:pt idx="62">
                  <c:v>257.59843636615614</c:v>
                </c:pt>
                <c:pt idx="63">
                  <c:v>260.46578076930672</c:v>
                </c:pt>
                <c:pt idx="64">
                  <c:v>263.26494147942952</c:v>
                </c:pt>
                <c:pt idx="65">
                  <c:v>265.99480726458398</c:v>
                </c:pt>
                <c:pt idx="66">
                  <c:v>268.65443127646409</c:v>
                </c:pt>
                <c:pt idx="67">
                  <c:v>271.24302970614156</c:v>
                </c:pt>
                <c:pt idx="68">
                  <c:v>273.75997983082078</c:v>
                </c:pt>
                <c:pt idx="69">
                  <c:v>276.20481747718304</c:v>
                </c:pt>
                <c:pt idx="70">
                  <c:v>278.57723392970132</c:v>
                </c:pt>
                <c:pt idx="71">
                  <c:v>280.87707231476492</c:v>
                </c:pt>
                <c:pt idx="72">
                  <c:v>283.1043234937078</c:v>
                </c:pt>
                <c:pt idx="73">
                  <c:v>285.25912149972157</c:v>
                </c:pt>
                <c:pt idx="74">
                  <c:v>287.34173855527695</c:v>
                </c:pt>
                <c:pt idx="75">
                  <c:v>289.35257970799785</c:v>
                </c:pt>
                <c:pt idx="76">
                  <c:v>291.29217712393074</c:v>
                </c:pt>
                <c:pt idx="77">
                  <c:v>293.16118407789696</c:v>
                </c:pt>
                <c:pt idx="78">
                  <c:v>294.96036868100839</c:v>
                </c:pt>
                <c:pt idx="79">
                  <c:v>296.69060738556431</c:v>
                </c:pt>
                <c:pt idx="80">
                  <c:v>298.35287830740151</c:v>
                </c:pt>
                <c:pt idx="81">
                  <c:v>299.94825440533413</c:v>
                </c:pt>
                <c:pt idx="82">
                  <c:v>301.47789655665804</c:v>
                </c:pt>
                <c:pt idx="83">
                  <c:v>302.94304656675558</c:v>
                </c:pt>
                <c:pt idx="84">
                  <c:v>304.34502014971486</c:v>
                </c:pt>
                <c:pt idx="85">
                  <c:v>305.6851999155096</c:v>
                </c:pt>
                <c:pt idx="86">
                  <c:v>306.96502839776701</c:v>
                </c:pt>
                <c:pt idx="87">
                  <c:v>308.1860011544187</c:v>
                </c:pt>
                <c:pt idx="88">
                  <c:v>309.34965997172128</c:v>
                </c:pt>
                <c:pt idx="89">
                  <c:v>310.45758620011003</c:v>
                </c:pt>
                <c:pt idx="90">
                  <c:v>311.51139424830319</c:v>
                </c:pt>
                <c:pt idx="91">
                  <c:v>312.51272525988895</c:v>
                </c:pt>
                <c:pt idx="92">
                  <c:v>313.46324099440574</c:v>
                </c:pt>
                <c:pt idx="93">
                  <c:v>314.36461793266011</c:v>
                </c:pt>
                <c:pt idx="94">
                  <c:v>315.21854162372352</c:v>
                </c:pt>
                <c:pt idx="95">
                  <c:v>316.0267012887569</c:v>
                </c:pt>
                <c:pt idx="96">
                  <c:v>316.79078469453646</c:v>
                </c:pt>
                <c:pt idx="97">
                  <c:v>317.51247330728324</c:v>
                </c:pt>
                <c:pt idx="98">
                  <c:v>318.19343773522326</c:v>
                </c:pt>
                <c:pt idx="99">
                  <c:v>318.83533346613166</c:v>
                </c:pt>
                <c:pt idx="100">
                  <c:v>319.43979690407417</c:v>
                </c:pt>
                <c:pt idx="101">
                  <c:v>320.00844170756147</c:v>
                </c:pt>
                <c:pt idx="102">
                  <c:v>320.54285542945644</c:v>
                </c:pt>
                <c:pt idx="103">
                  <c:v>321.04459645720038</c:v>
                </c:pt>
                <c:pt idx="104">
                  <c:v>321.51519125025999</c:v>
                </c:pt>
                <c:pt idx="105">
                  <c:v>321.95613187014521</c:v>
                </c:pt>
                <c:pt idx="106">
                  <c:v>322.36887379695656</c:v>
                </c:pt>
                <c:pt idx="107">
                  <c:v>322.75483402510167</c:v>
                </c:pt>
                <c:pt idx="108">
                  <c:v>323.11538942969025</c:v>
                </c:pt>
                <c:pt idx="109">
                  <c:v>323.45187539406732</c:v>
                </c:pt>
                <c:pt idx="110">
                  <c:v>323.76558468805888</c:v>
                </c:pt>
              </c:numCache>
            </c:numRef>
          </c:val>
        </c:ser>
        <c:ser>
          <c:idx val="9"/>
          <c:order val="9"/>
          <c:tx>
            <c:strRef>
              <c:f>Electricity!$A$309</c:f>
              <c:strCache>
                <c:ptCount val="1"/>
                <c:pt idx="0">
                  <c:v>Rest of Asia Pacific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Electricity!$B$299:$DH$299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Electricity!$B$309:$DH$309</c:f>
              <c:numCache>
                <c:formatCode>0.0</c:formatCode>
                <c:ptCount val="111"/>
                <c:pt idx="0">
                  <c:v>117.66735215525215</c:v>
                </c:pt>
                <c:pt idx="1">
                  <c:v>113.73515262964413</c:v>
                </c:pt>
                <c:pt idx="2">
                  <c:v>117.31850990302597</c:v>
                </c:pt>
                <c:pt idx="3">
                  <c:v>121.76096523132902</c:v>
                </c:pt>
                <c:pt idx="4">
                  <c:v>126.99160998877042</c:v>
                </c:pt>
                <c:pt idx="5">
                  <c:v>135.02167132355413</c:v>
                </c:pt>
                <c:pt idx="6">
                  <c:v>136.1739855765631</c:v>
                </c:pt>
                <c:pt idx="7">
                  <c:v>120.14674808278244</c:v>
                </c:pt>
                <c:pt idx="8">
                  <c:v>131.86743700566961</c:v>
                </c:pt>
                <c:pt idx="9">
                  <c:v>132.59747064738647</c:v>
                </c:pt>
                <c:pt idx="10">
                  <c:v>134.38226902535217</c:v>
                </c:pt>
                <c:pt idx="11">
                  <c:v>135.60130036401461</c:v>
                </c:pt>
                <c:pt idx="12">
                  <c:v>137.31333758283301</c:v>
                </c:pt>
                <c:pt idx="13">
                  <c:v>146.48238033383163</c:v>
                </c:pt>
                <c:pt idx="14">
                  <c:v>146.53382107838272</c:v>
                </c:pt>
                <c:pt idx="15">
                  <c:v>147.96692331632977</c:v>
                </c:pt>
                <c:pt idx="16">
                  <c:v>158.19862427297019</c:v>
                </c:pt>
                <c:pt idx="17">
                  <c:v>161.06904359561659</c:v>
                </c:pt>
                <c:pt idx="18">
                  <c:v>158.51988052651623</c:v>
                </c:pt>
                <c:pt idx="19">
                  <c:v>163.96425079429673</c:v>
                </c:pt>
                <c:pt idx="20">
                  <c:v>167.08679331435212</c:v>
                </c:pt>
                <c:pt idx="21">
                  <c:v>170.11565955880559</c:v>
                </c:pt>
                <c:pt idx="22">
                  <c:v>173.05365981592581</c:v>
                </c:pt>
                <c:pt idx="23">
                  <c:v>175.90352006533212</c:v>
                </c:pt>
                <c:pt idx="24">
                  <c:v>178.66788450725633</c:v>
                </c:pt>
                <c:pt idx="25">
                  <c:v>181.34931801592293</c:v>
                </c:pt>
                <c:pt idx="26">
                  <c:v>183.95030851932947</c:v>
                </c:pt>
                <c:pt idx="27">
                  <c:v>186.47326930763376</c:v>
                </c:pt>
                <c:pt idx="28">
                  <c:v>188.92054127228874</c:v>
                </c:pt>
                <c:pt idx="29">
                  <c:v>191.29439507800419</c:v>
                </c:pt>
                <c:pt idx="30">
                  <c:v>193.59703326954812</c:v>
                </c:pt>
                <c:pt idx="31">
                  <c:v>195.83059231534602</c:v>
                </c:pt>
                <c:pt idx="32">
                  <c:v>197.99714458976987</c:v>
                </c:pt>
                <c:pt idx="33">
                  <c:v>200.0987002959609</c:v>
                </c:pt>
                <c:pt idx="34">
                  <c:v>202.13720933096624</c:v>
                </c:pt>
                <c:pt idx="35">
                  <c:v>204.11456309492112</c:v>
                </c:pt>
                <c:pt idx="36">
                  <c:v>206.03259624595796</c:v>
                </c:pt>
                <c:pt idx="37">
                  <c:v>207.89308840246352</c:v>
                </c:pt>
                <c:pt idx="38">
                  <c:v>209.69776579427349</c:v>
                </c:pt>
                <c:pt idx="39">
                  <c:v>211.44830286432963</c:v>
                </c:pt>
                <c:pt idx="40">
                  <c:v>213.14632382228402</c:v>
                </c:pt>
                <c:pt idx="41">
                  <c:v>214.79340415149957</c:v>
                </c:pt>
                <c:pt idx="42">
                  <c:v>216.39107207083876</c:v>
                </c:pt>
                <c:pt idx="43">
                  <c:v>217.94080995259787</c:v>
                </c:pt>
                <c:pt idx="44">
                  <c:v>219.44405569790388</c:v>
                </c:pt>
                <c:pt idx="45">
                  <c:v>220.90220407085098</c:v>
                </c:pt>
                <c:pt idx="46">
                  <c:v>222.31660799260979</c:v>
                </c:pt>
                <c:pt idx="47">
                  <c:v>223.68857979671552</c:v>
                </c:pt>
                <c:pt idx="48">
                  <c:v>225.01939244669825</c:v>
                </c:pt>
                <c:pt idx="49">
                  <c:v>226.31028071718148</c:v>
                </c:pt>
                <c:pt idx="50">
                  <c:v>227.56244233955024</c:v>
                </c:pt>
                <c:pt idx="51">
                  <c:v>228.77703911324778</c:v>
                </c:pt>
                <c:pt idx="52">
                  <c:v>229.95519798373485</c:v>
                </c:pt>
                <c:pt idx="53">
                  <c:v>231.09801208810674</c:v>
                </c:pt>
                <c:pt idx="54">
                  <c:v>232.20654176934747</c:v>
                </c:pt>
                <c:pt idx="55">
                  <c:v>233.2818155601513</c:v>
                </c:pt>
                <c:pt idx="56">
                  <c:v>234.32483113723123</c:v>
                </c:pt>
                <c:pt idx="57">
                  <c:v>235.33655624699833</c:v>
                </c:pt>
                <c:pt idx="58">
                  <c:v>236.31792960347261</c:v>
                </c:pt>
                <c:pt idx="59">
                  <c:v>237.26986175925231</c:v>
                </c:pt>
                <c:pt idx="60">
                  <c:v>238.19323595035914</c:v>
                </c:pt>
                <c:pt idx="61">
                  <c:v>239.08890891573276</c:v>
                </c:pt>
                <c:pt idx="62">
                  <c:v>239.95771169214473</c:v>
                </c:pt>
                <c:pt idx="63">
                  <c:v>240.8004503852647</c:v>
                </c:pt>
                <c:pt idx="64">
                  <c:v>241.61790691759091</c:v>
                </c:pt>
                <c:pt idx="65">
                  <c:v>242.41083975394722</c:v>
                </c:pt>
                <c:pt idx="66">
                  <c:v>243.17998460521289</c:v>
                </c:pt>
                <c:pt idx="67">
                  <c:v>243.92605511094078</c:v>
                </c:pt>
                <c:pt idx="68">
                  <c:v>244.64974350149672</c:v>
                </c:pt>
                <c:pt idx="69">
                  <c:v>245.3517212403361</c:v>
                </c:pt>
                <c:pt idx="70">
                  <c:v>246.0326396470102</c:v>
                </c:pt>
                <c:pt idx="71">
                  <c:v>246.69313050148401</c:v>
                </c:pt>
                <c:pt idx="72">
                  <c:v>247.33380663032361</c:v>
                </c:pt>
                <c:pt idx="73">
                  <c:v>247.95526247529807</c:v>
                </c:pt>
                <c:pt idx="74">
                  <c:v>248.55807464492329</c:v>
                </c:pt>
                <c:pt idx="75">
                  <c:v>249.14280244945977</c:v>
                </c:pt>
                <c:pt idx="76">
                  <c:v>249.70998841986003</c:v>
                </c:pt>
                <c:pt idx="77">
                  <c:v>250.26015881114833</c:v>
                </c:pt>
                <c:pt idx="78">
                  <c:v>250.79382409069811</c:v>
                </c:pt>
                <c:pt idx="79">
                  <c:v>251.31147941186146</c:v>
                </c:pt>
                <c:pt idx="80">
                  <c:v>251.81360507338968</c:v>
                </c:pt>
                <c:pt idx="81">
                  <c:v>252.30066696507228</c:v>
                </c:pt>
                <c:pt idx="82">
                  <c:v>252.77311700000428</c:v>
                </c:pt>
                <c:pt idx="83">
                  <c:v>253.23139353388819</c:v>
                </c:pt>
                <c:pt idx="84">
                  <c:v>253.6759217717557</c:v>
                </c:pt>
                <c:pt idx="85">
                  <c:v>254.10711416248733</c:v>
                </c:pt>
                <c:pt idx="86">
                  <c:v>254.52537078149689</c:v>
                </c:pt>
                <c:pt idx="87">
                  <c:v>254.93107970193614</c:v>
                </c:pt>
                <c:pt idx="88">
                  <c:v>255.32461735476224</c:v>
                </c:pt>
                <c:pt idx="89">
                  <c:v>255.70634887800369</c:v>
                </c:pt>
                <c:pt idx="90">
                  <c:v>256.07662845554739</c:v>
                </c:pt>
                <c:pt idx="91">
                  <c:v>256.43579964576526</c:v>
                </c:pt>
                <c:pt idx="92">
                  <c:v>256.78419570027626</c:v>
                </c:pt>
                <c:pt idx="93">
                  <c:v>257.12213987315249</c:v>
                </c:pt>
                <c:pt idx="94">
                  <c:v>257.44994572084232</c:v>
                </c:pt>
                <c:pt idx="95">
                  <c:v>257.76791739310102</c:v>
                </c:pt>
                <c:pt idx="96">
                  <c:v>258.07634991519177</c:v>
                </c:pt>
                <c:pt idx="97">
                  <c:v>258.37552946162037</c:v>
                </c:pt>
                <c:pt idx="98">
                  <c:v>258.66573362165639</c:v>
                </c:pt>
                <c:pt idx="99">
                  <c:v>258.94723165689066</c:v>
                </c:pt>
                <c:pt idx="100">
                  <c:v>259.22028475106811</c:v>
                </c:pt>
                <c:pt idx="101">
                  <c:v>259.48514625241984</c:v>
                </c:pt>
                <c:pt idx="102">
                  <c:v>259.74206190873178</c:v>
                </c:pt>
                <c:pt idx="103">
                  <c:v>259.99127009535403</c:v>
                </c:pt>
                <c:pt idx="104">
                  <c:v>260.23300203637734</c:v>
                </c:pt>
                <c:pt idx="105">
                  <c:v>260.4674820191704</c:v>
                </c:pt>
                <c:pt idx="106">
                  <c:v>260.69492760247925</c:v>
                </c:pt>
                <c:pt idx="107">
                  <c:v>260.91554981828881</c:v>
                </c:pt>
                <c:pt idx="108">
                  <c:v>261.12955336762451</c:v>
                </c:pt>
                <c:pt idx="109">
                  <c:v>261.33713681047993</c:v>
                </c:pt>
                <c:pt idx="110">
                  <c:v>261.53849275004967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602112"/>
        <c:axId val="110603648"/>
      </c:areaChart>
      <c:catAx>
        <c:axId val="11060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06036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06036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/>
                  <a:t>TWh</a:t>
                </a:r>
              </a:p>
            </c:rich>
          </c:tx>
          <c:layout>
            <c:manualLayout>
              <c:xMode val="edge"/>
              <c:yMode val="edge"/>
              <c:x val="2.7183159893957982E-2"/>
              <c:y val="0.55152871306636253"/>
            </c:manualLayout>
          </c:layout>
          <c:overlay val="0"/>
          <c:spPr>
            <a:noFill/>
            <a:ln w="25400">
              <a:noFill/>
            </a:ln>
          </c:spPr>
        </c:title>
        <c:numFmt formatCode="_-* #,##0\ _€_-;\-* #,##0\ _€_-;_-* &quot;-&quot;??\ _€_-;_-@_-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0602112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715678693690258"/>
          <c:y val="0.30320407000063332"/>
          <c:w val="0.22078682073454467"/>
          <c:h val="0.5460966976983140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b="1" i="0" u="none" strike="noStrike" baseline="0"/>
              <a:t>Annual Capacity Additions  of </a:t>
            </a:r>
          </a:p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Wind</a:t>
            </a:r>
            <a:r>
              <a:rPr lang="en-US" sz="2000" baseline="0"/>
              <a:t> and Wave Power Plants</a:t>
            </a:r>
            <a:endParaRPr lang="en-US" sz="2000"/>
          </a:p>
        </c:rich>
      </c:tx>
      <c:layout>
        <c:manualLayout>
          <c:xMode val="edge"/>
          <c:yMode val="edge"/>
          <c:x val="0.22553654197480635"/>
          <c:y val="3.163016622922170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69069257286625"/>
          <c:y val="0.22155085599194363"/>
          <c:w val="0.58915700407394755"/>
          <c:h val="0.58811681772405777"/>
        </c:manualLayout>
      </c:layout>
      <c:areaChart>
        <c:grouping val="stacked"/>
        <c:varyColors val="0"/>
        <c:ser>
          <c:idx val="0"/>
          <c:order val="0"/>
          <c:tx>
            <c:strRef>
              <c:f>Wind!$A$78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Wind!$L$77:$DH$77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Wind!$L$78:$DH$78</c:f>
              <c:numCache>
                <c:formatCode>_-* #,##0.0\ _€_-;\-* #,##0.0\ _€_-;_-* "-"??\ _€_-;_-@_-</c:formatCode>
                <c:ptCount val="101"/>
                <c:pt idx="0">
                  <c:v>0.1790000000000001</c:v>
                </c:pt>
                <c:pt idx="1">
                  <c:v>1.71</c:v>
                </c:pt>
                <c:pt idx="2">
                  <c:v>0.48500000000000026</c:v>
                </c:pt>
                <c:pt idx="3">
                  <c:v>1.768</c:v>
                </c:pt>
                <c:pt idx="4">
                  <c:v>0.48200000000000021</c:v>
                </c:pt>
                <c:pt idx="5">
                  <c:v>2.67</c:v>
                </c:pt>
                <c:pt idx="6">
                  <c:v>3.3129999999999984</c:v>
                </c:pt>
                <c:pt idx="7">
                  <c:v>5.63</c:v>
                </c:pt>
                <c:pt idx="8">
                  <c:v>9.1300000000000008</c:v>
                </c:pt>
                <c:pt idx="9">
                  <c:v>10.993</c:v>
                </c:pt>
                <c:pt idx="10">
                  <c:v>9.9521722222218791</c:v>
                </c:pt>
                <c:pt idx="11">
                  <c:v>10.931571591110998</c:v>
                </c:pt>
                <c:pt idx="12">
                  <c:v>11.867814116355245</c:v>
                </c:pt>
                <c:pt idx="13">
                  <c:v>12.762234311953684</c:v>
                </c:pt>
                <c:pt idx="14">
                  <c:v>13.616130574081238</c:v>
                </c:pt>
                <c:pt idx="15">
                  <c:v>14.430766091999304</c:v>
                </c:pt>
                <c:pt idx="16">
                  <c:v>15.207369736970618</c:v>
                </c:pt>
                <c:pt idx="17">
                  <c:v>15.947136929706682</c:v>
                </c:pt>
                <c:pt idx="18">
                  <c:v>16.651230486838131</c:v>
                </c:pt>
                <c:pt idx="19">
                  <c:v>17.320781446912797</c:v>
                </c:pt>
                <c:pt idx="20">
                  <c:v>17.956889876389372</c:v>
                </c:pt>
                <c:pt idx="21">
                  <c:v>18.560625656108506</c:v>
                </c:pt>
                <c:pt idx="22">
                  <c:v>19.13302924868794</c:v>
                </c:pt>
                <c:pt idx="23">
                  <c:v>19.675112447302123</c:v>
                </c:pt>
                <c:pt idx="24">
                  <c:v>20.187859106271915</c:v>
                </c:pt>
                <c:pt idx="25">
                  <c:v>20.672225853904322</c:v>
                </c:pt>
                <c:pt idx="26">
                  <c:v>21.129142787988602</c:v>
                </c:pt>
                <c:pt idx="27">
                  <c:v>21.559514154368266</c:v>
                </c:pt>
                <c:pt idx="28">
                  <c:v>21.964219008977206</c:v>
                </c:pt>
                <c:pt idx="29">
                  <c:v>22.344111863740423</c:v>
                </c:pt>
                <c:pt idx="30">
                  <c:v>22.700023316709146</c:v>
                </c:pt>
                <c:pt idx="31">
                  <c:v>23.03276066681396</c:v>
                </c:pt>
                <c:pt idx="32">
                  <c:v>23.343108513587588</c:v>
                </c:pt>
                <c:pt idx="33">
                  <c:v>23.631829342223842</c:v>
                </c:pt>
                <c:pt idx="34">
                  <c:v>23.899664094308928</c:v>
                </c:pt>
                <c:pt idx="35">
                  <c:v>24.147332724573989</c:v>
                </c:pt>
                <c:pt idx="36">
                  <c:v>24.375534743990467</c:v>
                </c:pt>
                <c:pt idx="37">
                  <c:v>24.584949749540712</c:v>
                </c:pt>
                <c:pt idx="38">
                  <c:v>24.776237940971075</c:v>
                </c:pt>
                <c:pt idx="39">
                  <c:v>24.9500406248447</c:v>
                </c:pt>
                <c:pt idx="40">
                  <c:v>25.106980706186743</c:v>
                </c:pt>
                <c:pt idx="41">
                  <c:v>25.247663168025362</c:v>
                </c:pt>
                <c:pt idx="42">
                  <c:v>25.372675539107743</c:v>
                </c:pt>
                <c:pt idx="43">
                  <c:v>25.482588350079851</c:v>
                </c:pt>
                <c:pt idx="44">
                  <c:v>25.577955578397233</c:v>
                </c:pt>
                <c:pt idx="45">
                  <c:v>25.659315082242095</c:v>
                </c:pt>
                <c:pt idx="46">
                  <c:v>25.727189023701573</c:v>
                </c:pt>
                <c:pt idx="47">
                  <c:v>25.782084281469963</c:v>
                </c:pt>
                <c:pt idx="48">
                  <c:v>25.824492853317977</c:v>
                </c:pt>
                <c:pt idx="49">
                  <c:v>25.854892248579478</c:v>
                </c:pt>
                <c:pt idx="50">
                  <c:v>25.873745870889366</c:v>
                </c:pt>
                <c:pt idx="51">
                  <c:v>25.873745870889366</c:v>
                </c:pt>
                <c:pt idx="52">
                  <c:v>25.873745870889366</c:v>
                </c:pt>
                <c:pt idx="53">
                  <c:v>25.873745870889366</c:v>
                </c:pt>
                <c:pt idx="54">
                  <c:v>25.873745870889366</c:v>
                </c:pt>
                <c:pt idx="55">
                  <c:v>25.873745870889366</c:v>
                </c:pt>
                <c:pt idx="56">
                  <c:v>25.873745870889366</c:v>
                </c:pt>
                <c:pt idx="57">
                  <c:v>25.873745870889366</c:v>
                </c:pt>
                <c:pt idx="58">
                  <c:v>25.873745870889366</c:v>
                </c:pt>
                <c:pt idx="59">
                  <c:v>25.873745870889366</c:v>
                </c:pt>
                <c:pt idx="60">
                  <c:v>25.873745870889366</c:v>
                </c:pt>
                <c:pt idx="61">
                  <c:v>25.873745870889366</c:v>
                </c:pt>
                <c:pt idx="62">
                  <c:v>25.873745870889366</c:v>
                </c:pt>
                <c:pt idx="63">
                  <c:v>25.873745870889366</c:v>
                </c:pt>
                <c:pt idx="64">
                  <c:v>25.873745870889366</c:v>
                </c:pt>
                <c:pt idx="65">
                  <c:v>25.873745870889366</c:v>
                </c:pt>
                <c:pt idx="66">
                  <c:v>25.873745870889366</c:v>
                </c:pt>
                <c:pt idx="67">
                  <c:v>25.873745870889366</c:v>
                </c:pt>
                <c:pt idx="68">
                  <c:v>25.873745870889366</c:v>
                </c:pt>
                <c:pt idx="69">
                  <c:v>25.873745870889366</c:v>
                </c:pt>
                <c:pt idx="70">
                  <c:v>25.873745870889366</c:v>
                </c:pt>
                <c:pt idx="71">
                  <c:v>25.873745870889366</c:v>
                </c:pt>
                <c:pt idx="72">
                  <c:v>25.873745870889366</c:v>
                </c:pt>
                <c:pt idx="73">
                  <c:v>25.873745870889366</c:v>
                </c:pt>
                <c:pt idx="74">
                  <c:v>25.873745870889366</c:v>
                </c:pt>
                <c:pt idx="75">
                  <c:v>25.873745870889366</c:v>
                </c:pt>
                <c:pt idx="76">
                  <c:v>25.873745870889366</c:v>
                </c:pt>
                <c:pt idx="77">
                  <c:v>25.873745870889366</c:v>
                </c:pt>
                <c:pt idx="78">
                  <c:v>25.873745870889366</c:v>
                </c:pt>
                <c:pt idx="79">
                  <c:v>25.873745870889366</c:v>
                </c:pt>
                <c:pt idx="80">
                  <c:v>25.873745870889366</c:v>
                </c:pt>
                <c:pt idx="81">
                  <c:v>25.873745870889366</c:v>
                </c:pt>
                <c:pt idx="82">
                  <c:v>25.873745870889366</c:v>
                </c:pt>
                <c:pt idx="83">
                  <c:v>25.873745870889366</c:v>
                </c:pt>
                <c:pt idx="84">
                  <c:v>25.873745870889366</c:v>
                </c:pt>
                <c:pt idx="85">
                  <c:v>25.873745870889366</c:v>
                </c:pt>
                <c:pt idx="86">
                  <c:v>25.873745870889366</c:v>
                </c:pt>
                <c:pt idx="87">
                  <c:v>25.873745870889366</c:v>
                </c:pt>
                <c:pt idx="88">
                  <c:v>25.873745870889366</c:v>
                </c:pt>
                <c:pt idx="89">
                  <c:v>25.873745870889366</c:v>
                </c:pt>
                <c:pt idx="90">
                  <c:v>25.873745870889366</c:v>
                </c:pt>
                <c:pt idx="91">
                  <c:v>25.873745870889366</c:v>
                </c:pt>
                <c:pt idx="92">
                  <c:v>25.873745870889366</c:v>
                </c:pt>
                <c:pt idx="93">
                  <c:v>25.873745870889366</c:v>
                </c:pt>
                <c:pt idx="94">
                  <c:v>25.873745870889366</c:v>
                </c:pt>
                <c:pt idx="95">
                  <c:v>25.873745870889366</c:v>
                </c:pt>
                <c:pt idx="96">
                  <c:v>25.873745870889366</c:v>
                </c:pt>
                <c:pt idx="97">
                  <c:v>25.873745870889366</c:v>
                </c:pt>
                <c:pt idx="98">
                  <c:v>25.873745870889366</c:v>
                </c:pt>
                <c:pt idx="99">
                  <c:v>25.873745870889366</c:v>
                </c:pt>
                <c:pt idx="100">
                  <c:v>25.873745870889366</c:v>
                </c:pt>
              </c:numCache>
            </c:numRef>
          </c:val>
        </c:ser>
        <c:ser>
          <c:idx val="1"/>
          <c:order val="1"/>
          <c:tx>
            <c:strRef>
              <c:f>Wind!$A$79</c:f>
              <c:strCache>
                <c:ptCount val="1"/>
                <c:pt idx="0">
                  <c:v>European Union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Wind!$L$77:$DH$77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Wind!$L$79:$DH$79</c:f>
              <c:numCache>
                <c:formatCode>_-* #,##0.0\ _€_-;\-* #,##0.0\ _€_-;_-* "-"??\ _€_-;_-@_-</c:formatCode>
                <c:ptCount val="101"/>
                <c:pt idx="0">
                  <c:v>3.8479999999999999</c:v>
                </c:pt>
                <c:pt idx="1">
                  <c:v>4.1569999999999965</c:v>
                </c:pt>
                <c:pt idx="2">
                  <c:v>5.8659999999999961</c:v>
                </c:pt>
                <c:pt idx="3">
                  <c:v>5.168999999999996</c:v>
                </c:pt>
                <c:pt idx="4">
                  <c:v>5.1509999999999962</c:v>
                </c:pt>
                <c:pt idx="5">
                  <c:v>5.9288999999999943</c:v>
                </c:pt>
                <c:pt idx="6">
                  <c:v>7.1981000000000055</c:v>
                </c:pt>
                <c:pt idx="7">
                  <c:v>7.8939999999999975</c:v>
                </c:pt>
                <c:pt idx="8">
                  <c:v>8.5960000000000001</c:v>
                </c:pt>
                <c:pt idx="9">
                  <c:v>9.6960000000000015</c:v>
                </c:pt>
                <c:pt idx="10">
                  <c:v>9.488575027777868</c:v>
                </c:pt>
                <c:pt idx="11">
                  <c:v>9.7973606567778635</c:v>
                </c:pt>
                <c:pt idx="12">
                  <c:v>10.079079430512868</c:v>
                </c:pt>
                <c:pt idx="13">
                  <c:v>10.335077453232667</c:v>
                </c:pt>
                <c:pt idx="14">
                  <c:v>10.56664442310182</c:v>
                </c:pt>
                <c:pt idx="15">
                  <c:v>10.775015805070906</c:v>
                </c:pt>
                <c:pt idx="16">
                  <c:v>10.961374924141058</c:v>
                </c:pt>
                <c:pt idx="17">
                  <c:v>11.126854981842438</c:v>
                </c:pt>
                <c:pt idx="18">
                  <c:v>11.272540998650015</c:v>
                </c:pt>
                <c:pt idx="19">
                  <c:v>11.399471684965466</c:v>
                </c:pt>
                <c:pt idx="20">
                  <c:v>11.508641243203218</c:v>
                </c:pt>
                <c:pt idx="21">
                  <c:v>11.601001103430216</c:v>
                </c:pt>
                <c:pt idx="22">
                  <c:v>11.677461594924734</c:v>
                </c:pt>
                <c:pt idx="23">
                  <c:v>11.738893555936473</c:v>
                </c:pt>
                <c:pt idx="24">
                  <c:v>11.786129883852093</c:v>
                </c:pt>
                <c:pt idx="25">
                  <c:v>11.819967027892428</c:v>
                </c:pt>
                <c:pt idx="26">
                  <c:v>11.841166426394865</c:v>
                </c:pt>
                <c:pt idx="27">
                  <c:v>11.850455890662081</c:v>
                </c:pt>
                <c:pt idx="28">
                  <c:v>11.850455890662081</c:v>
                </c:pt>
                <c:pt idx="29">
                  <c:v>11.850455890662081</c:v>
                </c:pt>
                <c:pt idx="30">
                  <c:v>11.850455890662081</c:v>
                </c:pt>
                <c:pt idx="31">
                  <c:v>11.850455890662081</c:v>
                </c:pt>
                <c:pt idx="32">
                  <c:v>11.850455890662081</c:v>
                </c:pt>
                <c:pt idx="33">
                  <c:v>11.850455890662081</c:v>
                </c:pt>
                <c:pt idx="34">
                  <c:v>11.850455890662081</c:v>
                </c:pt>
                <c:pt idx="35">
                  <c:v>11.850455890662081</c:v>
                </c:pt>
                <c:pt idx="36">
                  <c:v>11.850455890662081</c:v>
                </c:pt>
                <c:pt idx="37">
                  <c:v>11.850455890662081</c:v>
                </c:pt>
                <c:pt idx="38">
                  <c:v>11.850455890662081</c:v>
                </c:pt>
                <c:pt idx="39">
                  <c:v>11.850455890662081</c:v>
                </c:pt>
                <c:pt idx="40">
                  <c:v>11.850455890662081</c:v>
                </c:pt>
                <c:pt idx="41">
                  <c:v>11.850455890662081</c:v>
                </c:pt>
                <c:pt idx="42">
                  <c:v>11.850455890662081</c:v>
                </c:pt>
                <c:pt idx="43">
                  <c:v>11.850455890662081</c:v>
                </c:pt>
                <c:pt idx="44">
                  <c:v>11.850455890662081</c:v>
                </c:pt>
                <c:pt idx="45">
                  <c:v>11.850455890662081</c:v>
                </c:pt>
                <c:pt idx="46">
                  <c:v>11.850455890662081</c:v>
                </c:pt>
                <c:pt idx="47">
                  <c:v>11.850455890662081</c:v>
                </c:pt>
                <c:pt idx="48">
                  <c:v>11.850455890662081</c:v>
                </c:pt>
                <c:pt idx="49">
                  <c:v>11.850455890662081</c:v>
                </c:pt>
                <c:pt idx="50">
                  <c:v>11.850455890662081</c:v>
                </c:pt>
                <c:pt idx="51">
                  <c:v>11.850455890662081</c:v>
                </c:pt>
                <c:pt idx="52">
                  <c:v>11.850455890662081</c:v>
                </c:pt>
                <c:pt idx="53">
                  <c:v>11.850455890662081</c:v>
                </c:pt>
                <c:pt idx="54">
                  <c:v>11.850455890662081</c:v>
                </c:pt>
                <c:pt idx="55">
                  <c:v>11.850455890662081</c:v>
                </c:pt>
                <c:pt idx="56">
                  <c:v>11.850455890662081</c:v>
                </c:pt>
                <c:pt idx="57">
                  <c:v>11.850455890662081</c:v>
                </c:pt>
                <c:pt idx="58">
                  <c:v>11.850455890662081</c:v>
                </c:pt>
                <c:pt idx="59">
                  <c:v>11.850455890662081</c:v>
                </c:pt>
                <c:pt idx="60">
                  <c:v>11.850455890662081</c:v>
                </c:pt>
                <c:pt idx="61">
                  <c:v>11.850455890662081</c:v>
                </c:pt>
                <c:pt idx="62">
                  <c:v>11.850455890662081</c:v>
                </c:pt>
                <c:pt idx="63">
                  <c:v>11.850455890662081</c:v>
                </c:pt>
                <c:pt idx="64">
                  <c:v>11.850455890662081</c:v>
                </c:pt>
                <c:pt idx="65">
                  <c:v>11.850455890662081</c:v>
                </c:pt>
                <c:pt idx="66">
                  <c:v>11.850455890662081</c:v>
                </c:pt>
                <c:pt idx="67">
                  <c:v>11.850455890662081</c:v>
                </c:pt>
                <c:pt idx="68">
                  <c:v>11.850455890662081</c:v>
                </c:pt>
                <c:pt idx="69">
                  <c:v>11.850455890662081</c:v>
                </c:pt>
                <c:pt idx="70">
                  <c:v>11.850455890662081</c:v>
                </c:pt>
                <c:pt idx="71">
                  <c:v>11.850455890662081</c:v>
                </c:pt>
                <c:pt idx="72">
                  <c:v>11.850455890662081</c:v>
                </c:pt>
                <c:pt idx="73">
                  <c:v>11.850455890662081</c:v>
                </c:pt>
                <c:pt idx="74">
                  <c:v>11.850455890662081</c:v>
                </c:pt>
                <c:pt idx="75">
                  <c:v>11.850455890662081</c:v>
                </c:pt>
                <c:pt idx="76">
                  <c:v>11.850455890662081</c:v>
                </c:pt>
                <c:pt idx="77">
                  <c:v>11.850455890662081</c:v>
                </c:pt>
                <c:pt idx="78">
                  <c:v>11.850455890662081</c:v>
                </c:pt>
                <c:pt idx="79">
                  <c:v>11.850455890662081</c:v>
                </c:pt>
                <c:pt idx="80">
                  <c:v>11.850455890662081</c:v>
                </c:pt>
                <c:pt idx="81">
                  <c:v>11.850455890662081</c:v>
                </c:pt>
                <c:pt idx="82">
                  <c:v>11.850455890662081</c:v>
                </c:pt>
                <c:pt idx="83">
                  <c:v>11.850455890662081</c:v>
                </c:pt>
                <c:pt idx="84">
                  <c:v>11.850455890662081</c:v>
                </c:pt>
                <c:pt idx="85">
                  <c:v>11.850455890662081</c:v>
                </c:pt>
                <c:pt idx="86">
                  <c:v>11.850455890662081</c:v>
                </c:pt>
                <c:pt idx="87">
                  <c:v>11.850455890662081</c:v>
                </c:pt>
                <c:pt idx="88">
                  <c:v>11.850455890662081</c:v>
                </c:pt>
                <c:pt idx="89">
                  <c:v>11.850455890662081</c:v>
                </c:pt>
                <c:pt idx="90">
                  <c:v>11.850455890662081</c:v>
                </c:pt>
                <c:pt idx="91">
                  <c:v>11.850455890662081</c:v>
                </c:pt>
                <c:pt idx="92">
                  <c:v>11.850455890662081</c:v>
                </c:pt>
                <c:pt idx="93">
                  <c:v>11.850455890662081</c:v>
                </c:pt>
                <c:pt idx="94">
                  <c:v>11.850455890662081</c:v>
                </c:pt>
                <c:pt idx="95">
                  <c:v>11.850455890662081</c:v>
                </c:pt>
                <c:pt idx="96">
                  <c:v>11.850455890662081</c:v>
                </c:pt>
                <c:pt idx="97">
                  <c:v>11.850455890662081</c:v>
                </c:pt>
                <c:pt idx="98">
                  <c:v>11.850455890662081</c:v>
                </c:pt>
                <c:pt idx="99">
                  <c:v>11.850455890662081</c:v>
                </c:pt>
                <c:pt idx="100">
                  <c:v>11.850455890662081</c:v>
                </c:pt>
              </c:numCache>
            </c:numRef>
          </c:val>
        </c:ser>
        <c:ser>
          <c:idx val="2"/>
          <c:order val="2"/>
          <c:tx>
            <c:strRef>
              <c:f>Wind!$A$80</c:f>
              <c:strCache>
                <c:ptCount val="1"/>
                <c:pt idx="0">
                  <c:v>Rest of Europe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Wind!$L$77:$DH$77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Wind!$L$80:$DH$80</c:f>
              <c:numCache>
                <c:formatCode>_-* #,##0.0\ _€_-;\-* #,##0.0\ _€_-;_-* "-"??\ _€_-;_-@_-</c:formatCode>
                <c:ptCount val="101"/>
                <c:pt idx="0">
                  <c:v>4.5999999999999999E-2</c:v>
                </c:pt>
                <c:pt idx="1">
                  <c:v>2.5999999999999999E-2</c:v>
                </c:pt>
                <c:pt idx="2">
                  <c:v>0.15500000000000011</c:v>
                </c:pt>
                <c:pt idx="3">
                  <c:v>0.30200000000000027</c:v>
                </c:pt>
                <c:pt idx="4">
                  <c:v>0.27300000000000002</c:v>
                </c:pt>
                <c:pt idx="5">
                  <c:v>0.38980000000000037</c:v>
                </c:pt>
                <c:pt idx="6">
                  <c:v>0.38540000000000041</c:v>
                </c:pt>
                <c:pt idx="7">
                  <c:v>0.30580000000000024</c:v>
                </c:pt>
                <c:pt idx="8">
                  <c:v>0.55100000000000005</c:v>
                </c:pt>
                <c:pt idx="9">
                  <c:v>0.88700000000000001</c:v>
                </c:pt>
                <c:pt idx="10">
                  <c:v>0.7674877777777549</c:v>
                </c:pt>
                <c:pt idx="11">
                  <c:v>0.85595457555554799</c:v>
                </c:pt>
                <c:pt idx="12">
                  <c:v>0.94611396051108843</c:v>
                </c:pt>
                <c:pt idx="13">
                  <c:v>1.0379909377082144</c:v>
                </c:pt>
                <c:pt idx="14">
                  <c:v>1.1316108430532021</c:v>
                </c:pt>
                <c:pt idx="15">
                  <c:v>1.226999347411347</c:v>
                </c:pt>
                <c:pt idx="16">
                  <c:v>1.3241824607723227</c:v>
                </c:pt>
                <c:pt idx="17">
                  <c:v>1.4231865364658045</c:v>
                </c:pt>
                <c:pt idx="18">
                  <c:v>1.5240382754270478</c:v>
                </c:pt>
                <c:pt idx="19">
                  <c:v>1.6267647305139024</c:v>
                </c:pt>
                <c:pt idx="20">
                  <c:v>1.7313933108749171</c:v>
                </c:pt>
                <c:pt idx="21">
                  <c:v>1.8379517863701358</c:v>
                </c:pt>
                <c:pt idx="22">
                  <c:v>1.946468292044137</c:v>
                </c:pt>
                <c:pt idx="23">
                  <c:v>2.0569713326530157</c:v>
                </c:pt>
                <c:pt idx="24">
                  <c:v>2.1694897872448342</c:v>
                </c:pt>
                <c:pt idx="25">
                  <c:v>2.2840529137952537</c:v>
                </c:pt>
                <c:pt idx="26">
                  <c:v>2.4006903538979292</c:v>
                </c:pt>
                <c:pt idx="27">
                  <c:v>2.5194321375113087</c:v>
                </c:pt>
                <c:pt idx="28">
                  <c:v>2.6403086877615345</c:v>
                </c:pt>
                <c:pt idx="29">
                  <c:v>2.7633508258030441</c:v>
                </c:pt>
                <c:pt idx="30">
                  <c:v>2.8885897757365782</c:v>
                </c:pt>
                <c:pt idx="31">
                  <c:v>3.0160571695862304</c:v>
                </c:pt>
                <c:pt idx="32">
                  <c:v>3.1457850523352744</c:v>
                </c:pt>
                <c:pt idx="33">
                  <c:v>3.2778058870223736</c:v>
                </c:pt>
                <c:pt idx="34">
                  <c:v>3.4121525598979421</c:v>
                </c:pt>
                <c:pt idx="35">
                  <c:v>3.5488583856423586</c:v>
                </c:pt>
                <c:pt idx="36">
                  <c:v>3.6879571126456385</c:v>
                </c:pt>
                <c:pt idx="37">
                  <c:v>3.8294829283504535</c:v>
                </c:pt>
                <c:pt idx="38">
                  <c:v>3.9734704646580625</c:v>
                </c:pt>
                <c:pt idx="39">
                  <c:v>4.1199548033990272</c:v>
                </c:pt>
                <c:pt idx="40">
                  <c:v>4.268971481868312</c:v>
                </c:pt>
                <c:pt idx="41">
                  <c:v>4.4205564984266781</c:v>
                </c:pt>
                <c:pt idx="42">
                  <c:v>4.5747463181679846</c:v>
                </c:pt>
                <c:pt idx="43">
                  <c:v>4.7315778786543152</c:v>
                </c:pt>
                <c:pt idx="44">
                  <c:v>4.8910885957185144</c:v>
                </c:pt>
                <c:pt idx="45">
                  <c:v>5.0533163693361702</c:v>
                </c:pt>
                <c:pt idx="46">
                  <c:v>5.2182995895665734</c:v>
                </c:pt>
                <c:pt idx="47">
                  <c:v>5.3860771425646918</c:v>
                </c:pt>
                <c:pt idx="48">
                  <c:v>5.5566884166637704</c:v>
                </c:pt>
                <c:pt idx="49">
                  <c:v>5.7301733085305724</c:v>
                </c:pt>
                <c:pt idx="50">
                  <c:v>5.9065722293930873</c:v>
                </c:pt>
                <c:pt idx="51">
                  <c:v>6.0798401852306263</c:v>
                </c:pt>
                <c:pt idx="52">
                  <c:v>6.2494903830267576</c:v>
                </c:pt>
                <c:pt idx="53">
                  <c:v>6.4150398147313403</c:v>
                </c:pt>
                <c:pt idx="54">
                  <c:v>6.5760115444665495</c:v>
                </c:pt>
                <c:pt idx="55">
                  <c:v>6.731936995429713</c:v>
                </c:pt>
                <c:pt idx="56">
                  <c:v>6.8823582211642762</c:v>
                </c:pt>
                <c:pt idx="57">
                  <c:v>7.0268301457989475</c:v>
                </c:pt>
                <c:pt idx="58">
                  <c:v>7.1649227579232457</c:v>
                </c:pt>
                <c:pt idx="59">
                  <c:v>7.2962232429651914</c:v>
                </c:pt>
                <c:pt idx="60">
                  <c:v>7.4203380392740979</c:v>
                </c:pt>
                <c:pt idx="61">
                  <c:v>7.5368948035752226</c:v>
                </c:pt>
                <c:pt idx="62">
                  <c:v>7.6455442720602882</c:v>
                </c:pt>
                <c:pt idx="63">
                  <c:v>7.7459620040938191</c:v>
                </c:pt>
                <c:pt idx="64">
                  <c:v>7.8378499963528014</c:v>
                </c:pt>
                <c:pt idx="65">
                  <c:v>7.9209381561597008</c:v>
                </c:pt>
                <c:pt idx="66">
                  <c:v>7.9949856238162518</c:v>
                </c:pt>
                <c:pt idx="67">
                  <c:v>8.0597819348791688</c:v>
                </c:pt>
                <c:pt idx="68">
                  <c:v>8.1151480145369277</c:v>
                </c:pt>
                <c:pt idx="69">
                  <c:v>8.1609369975280526</c:v>
                </c:pt>
                <c:pt idx="70">
                  <c:v>8.1970348683823246</c:v>
                </c:pt>
                <c:pt idx="71">
                  <c:v>8.2233609181460956</c:v>
                </c:pt>
                <c:pt idx="72">
                  <c:v>8.2398680151647259</c:v>
                </c:pt>
                <c:pt idx="73">
                  <c:v>8.2465426889188187</c:v>
                </c:pt>
                <c:pt idx="74">
                  <c:v>8.2465426889188187</c:v>
                </c:pt>
                <c:pt idx="75">
                  <c:v>8.2465426889188187</c:v>
                </c:pt>
                <c:pt idx="76">
                  <c:v>8.2465426889188187</c:v>
                </c:pt>
                <c:pt idx="77">
                  <c:v>8.2465426889188187</c:v>
                </c:pt>
                <c:pt idx="78">
                  <c:v>8.2465426889188187</c:v>
                </c:pt>
                <c:pt idx="79">
                  <c:v>8.2465426889188187</c:v>
                </c:pt>
                <c:pt idx="80">
                  <c:v>8.2465426889188187</c:v>
                </c:pt>
                <c:pt idx="81">
                  <c:v>8.2465426889188187</c:v>
                </c:pt>
                <c:pt idx="82">
                  <c:v>8.2465426889188187</c:v>
                </c:pt>
                <c:pt idx="83">
                  <c:v>8.2465426889188187</c:v>
                </c:pt>
                <c:pt idx="84">
                  <c:v>8.2465426889188187</c:v>
                </c:pt>
                <c:pt idx="85">
                  <c:v>8.2465426889188187</c:v>
                </c:pt>
                <c:pt idx="86">
                  <c:v>8.2465426889188187</c:v>
                </c:pt>
                <c:pt idx="87">
                  <c:v>8.2465426889188187</c:v>
                </c:pt>
                <c:pt idx="88">
                  <c:v>8.2465426889188187</c:v>
                </c:pt>
                <c:pt idx="89">
                  <c:v>8.2465426889188187</c:v>
                </c:pt>
                <c:pt idx="90">
                  <c:v>8.2465426889188187</c:v>
                </c:pt>
                <c:pt idx="91">
                  <c:v>8.2465426889188187</c:v>
                </c:pt>
                <c:pt idx="92">
                  <c:v>8.2465426889188187</c:v>
                </c:pt>
                <c:pt idx="93">
                  <c:v>8.2465426889188187</c:v>
                </c:pt>
                <c:pt idx="94">
                  <c:v>8.2465426889188187</c:v>
                </c:pt>
                <c:pt idx="95">
                  <c:v>8.2465426889188187</c:v>
                </c:pt>
                <c:pt idx="96">
                  <c:v>8.2465426889188187</c:v>
                </c:pt>
                <c:pt idx="97">
                  <c:v>8.2465426889188187</c:v>
                </c:pt>
                <c:pt idx="98">
                  <c:v>8.2465426889188187</c:v>
                </c:pt>
                <c:pt idx="99">
                  <c:v>8.2465426889188187</c:v>
                </c:pt>
                <c:pt idx="100">
                  <c:v>8.2465426889188187</c:v>
                </c:pt>
              </c:numCache>
            </c:numRef>
          </c:val>
        </c:ser>
        <c:ser>
          <c:idx val="3"/>
          <c:order val="3"/>
          <c:tx>
            <c:strRef>
              <c:f>Wind!$A$81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Wind!$L$77:$DH$77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Wind!$L$81:$DH$81</c:f>
              <c:numCache>
                <c:formatCode>_-* #,##0.0\ _€_-;\-* #,##0.0\ _€_-;_-* "-"??\ _€_-;_-@_-</c:formatCode>
                <c:ptCount val="101"/>
                <c:pt idx="0">
                  <c:v>7.3999999999999996E-2</c:v>
                </c:pt>
                <c:pt idx="1">
                  <c:v>0.21500000000000011</c:v>
                </c:pt>
                <c:pt idx="2">
                  <c:v>0.129</c:v>
                </c:pt>
                <c:pt idx="3">
                  <c:v>0.27500000000000002</c:v>
                </c:pt>
                <c:pt idx="4">
                  <c:v>0.23</c:v>
                </c:pt>
                <c:pt idx="5">
                  <c:v>0.16800000000000001</c:v>
                </c:pt>
                <c:pt idx="6">
                  <c:v>0.29800000000000026</c:v>
                </c:pt>
                <c:pt idx="7">
                  <c:v>0.224</c:v>
                </c:pt>
                <c:pt idx="8">
                  <c:v>0.3520000000000002</c:v>
                </c:pt>
                <c:pt idx="9">
                  <c:v>0.17500000000000004</c:v>
                </c:pt>
                <c:pt idx="10">
                  <c:v>0.27452166666666566</c:v>
                </c:pt>
                <c:pt idx="11">
                  <c:v>0.28824859999999897</c:v>
                </c:pt>
                <c:pt idx="12">
                  <c:v>0.30241480199999909</c:v>
                </c:pt>
                <c:pt idx="13">
                  <c:v>0.3170323526399984</c:v>
                </c:pt>
                <c:pt idx="14">
                  <c:v>0.33211363938479865</c:v>
                </c:pt>
                <c:pt idx="15">
                  <c:v>0.34767136465833415</c:v>
                </c:pt>
                <c:pt idx="16">
                  <c:v>0.36371855348705773</c:v>
                </c:pt>
                <c:pt idx="17">
                  <c:v>0.38026856132306702</c:v>
                </c:pt>
                <c:pt idx="18">
                  <c:v>0.39733508205112106</c:v>
                </c:pt>
                <c:pt idx="19">
                  <c:v>0.41493215618376855</c:v>
                </c:pt>
                <c:pt idx="20">
                  <c:v>0.43307417924890412</c:v>
                </c:pt>
                <c:pt idx="21">
                  <c:v>0.45177591037416842</c:v>
                </c:pt>
                <c:pt idx="22">
                  <c:v>0.47105248107274234</c:v>
                </c:pt>
                <c:pt idx="23">
                  <c:v>0.49091940423511127</c:v>
                </c:pt>
                <c:pt idx="24">
                  <c:v>0.51139258333154558</c:v>
                </c:pt>
                <c:pt idx="25">
                  <c:v>0.53248832183014327</c:v>
                </c:pt>
                <c:pt idx="26">
                  <c:v>0.55422333283535352</c:v>
                </c:pt>
                <c:pt idx="27">
                  <c:v>0.57661474895203879</c:v>
                </c:pt>
                <c:pt idx="28">
                  <c:v>0.5996801323802583</c:v>
                </c:pt>
                <c:pt idx="29">
                  <c:v>0.62343748524603049</c:v>
                </c:pt>
                <c:pt idx="30">
                  <c:v>0.64790526017347749</c:v>
                </c:pt>
                <c:pt idx="31">
                  <c:v>0.67310237110392168</c:v>
                </c:pt>
                <c:pt idx="32">
                  <c:v>0.69904820436751558</c:v>
                </c:pt>
                <c:pt idx="33">
                  <c:v>0.72576263001321073</c:v>
                </c:pt>
                <c:pt idx="34">
                  <c:v>0.7532660134029876</c:v>
                </c:pt>
                <c:pt idx="35">
                  <c:v>0.78157922707634941</c:v>
                </c:pt>
                <c:pt idx="36">
                  <c:v>0.8107236628912855</c:v>
                </c:pt>
                <c:pt idx="37">
                  <c:v>0.84072124444798813</c:v>
                </c:pt>
                <c:pt idx="38">
                  <c:v>0.87159443980180162</c:v>
                </c:pt>
                <c:pt idx="39">
                  <c:v>0.9033662744719887</c:v>
                </c:pt>
                <c:pt idx="40">
                  <c:v>0.93606034475306288</c:v>
                </c:pt>
                <c:pt idx="41">
                  <c:v>0.96970083133559271</c:v>
                </c:pt>
                <c:pt idx="42">
                  <c:v>1.0043125132435209</c:v>
                </c:pt>
                <c:pt idx="43">
                  <c:v>1.0399207820952301</c:v>
                </c:pt>
                <c:pt idx="44">
                  <c:v>1.0765516566957141</c:v>
                </c:pt>
                <c:pt idx="45">
                  <c:v>1.1142317979673757</c:v>
                </c:pt>
                <c:pt idx="46">
                  <c:v>1.1529885242272304</c:v>
                </c:pt>
                <c:pt idx="47">
                  <c:v>1.192849826818289</c:v>
                </c:pt>
                <c:pt idx="48">
                  <c:v>1.2338443861032968</c:v>
                </c:pt>
                <c:pt idx="49">
                  <c:v>1.276001587828981</c:v>
                </c:pt>
                <c:pt idx="50">
                  <c:v>1.3193515398692512</c:v>
                </c:pt>
                <c:pt idx="51">
                  <c:v>1.3625611642666438</c:v>
                </c:pt>
                <c:pt idx="52">
                  <c:v>1.4055288065374167</c:v>
                </c:pt>
                <c:pt idx="53">
                  <c:v>1.4481507739654866</c:v>
                </c:pt>
                <c:pt idx="54">
                  <c:v>1.4903217395704718</c:v>
                </c:pt>
                <c:pt idx="55">
                  <c:v>1.5319351652607891</c:v>
                </c:pt>
                <c:pt idx="56">
                  <c:v>1.5728837418724302</c:v>
                </c:pt>
                <c:pt idx="57">
                  <c:v>1.6130598436130481</c:v>
                </c:pt>
                <c:pt idx="58">
                  <c:v>1.6523559942672137</c:v>
                </c:pt>
                <c:pt idx="59">
                  <c:v>1.6906653423742799</c:v>
                </c:pt>
                <c:pt idx="60">
                  <c:v>1.7278821424669597</c:v>
                </c:pt>
                <c:pt idx="61">
                  <c:v>1.763902239357952</c:v>
                </c:pt>
                <c:pt idx="62">
                  <c:v>1.7986235523854148</c:v>
                </c:pt>
                <c:pt idx="63">
                  <c:v>1.8319465564765125</c:v>
                </c:pt>
                <c:pt idx="64">
                  <c:v>1.8637747568629637</c:v>
                </c:pt>
                <c:pt idx="65">
                  <c:v>1.8940151542838477</c:v>
                </c:pt>
                <c:pt idx="66">
                  <c:v>1.9225786975392956</c:v>
                </c:pt>
                <c:pt idx="67">
                  <c:v>1.94938072031441</c:v>
                </c:pt>
                <c:pt idx="68">
                  <c:v>1.97434135927509</c:v>
                </c:pt>
                <c:pt idx="69">
                  <c:v>1.9973859505465335</c:v>
                </c:pt>
                <c:pt idx="70">
                  <c:v>2.0184454018198812</c:v>
                </c:pt>
                <c:pt idx="71">
                  <c:v>2.0374565374914542</c:v>
                </c:pt>
                <c:pt idx="72">
                  <c:v>2.0543624144216874</c:v>
                </c:pt>
                <c:pt idx="73">
                  <c:v>2.0691126061051808</c:v>
                </c:pt>
                <c:pt idx="74">
                  <c:v>2.0816634532669003</c:v>
                </c:pt>
                <c:pt idx="75">
                  <c:v>2.0919782791418831</c:v>
                </c:pt>
                <c:pt idx="76">
                  <c:v>2.1000275679528873</c:v>
                </c:pt>
                <c:pt idx="77">
                  <c:v>2.1057891053711404</c:v>
                </c:pt>
                <c:pt idx="78">
                  <c:v>2.109248080026676</c:v>
                </c:pt>
                <c:pt idx="79">
                  <c:v>2.1103971454236499</c:v>
                </c:pt>
                <c:pt idx="80">
                  <c:v>2.1103971454236499</c:v>
                </c:pt>
                <c:pt idx="81">
                  <c:v>2.1103971454236499</c:v>
                </c:pt>
                <c:pt idx="82">
                  <c:v>2.1103971454236499</c:v>
                </c:pt>
                <c:pt idx="83">
                  <c:v>2.1103971454236499</c:v>
                </c:pt>
                <c:pt idx="84">
                  <c:v>2.1103971454236499</c:v>
                </c:pt>
                <c:pt idx="85">
                  <c:v>2.1103971454236499</c:v>
                </c:pt>
                <c:pt idx="86">
                  <c:v>2.1103971454236499</c:v>
                </c:pt>
                <c:pt idx="87">
                  <c:v>2.1103971454236499</c:v>
                </c:pt>
                <c:pt idx="88">
                  <c:v>2.1103971454236499</c:v>
                </c:pt>
                <c:pt idx="89">
                  <c:v>2.1103971454236499</c:v>
                </c:pt>
                <c:pt idx="90">
                  <c:v>2.1103971454236499</c:v>
                </c:pt>
                <c:pt idx="91">
                  <c:v>2.1103971454236499</c:v>
                </c:pt>
                <c:pt idx="92">
                  <c:v>2.1103971454236499</c:v>
                </c:pt>
                <c:pt idx="93">
                  <c:v>2.1103971454236499</c:v>
                </c:pt>
                <c:pt idx="94">
                  <c:v>2.1103971454236499</c:v>
                </c:pt>
                <c:pt idx="95">
                  <c:v>2.1103971454236499</c:v>
                </c:pt>
                <c:pt idx="96">
                  <c:v>2.1103971454236499</c:v>
                </c:pt>
                <c:pt idx="97">
                  <c:v>2.1103971454236499</c:v>
                </c:pt>
                <c:pt idx="98">
                  <c:v>2.1103971454236499</c:v>
                </c:pt>
                <c:pt idx="99">
                  <c:v>2.1103971454236499</c:v>
                </c:pt>
                <c:pt idx="100">
                  <c:v>2.1103971454236499</c:v>
                </c:pt>
              </c:numCache>
            </c:numRef>
          </c:val>
        </c:ser>
        <c:ser>
          <c:idx val="4"/>
          <c:order val="4"/>
          <c:tx>
            <c:strRef>
              <c:f>Wind!$A$82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Wind!$L$77:$DH$77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Wind!$L$82:$DH$82</c:f>
              <c:numCache>
                <c:formatCode>_-* #,##0.0\ _€_-;\-* #,##0.0\ _€_-;_-* "-"??\ _€_-;_-@_-</c:formatCode>
                <c:ptCount val="101"/>
                <c:pt idx="0">
                  <c:v>1.0000000000000009E-3</c:v>
                </c:pt>
                <c:pt idx="1">
                  <c:v>3.500000000000001E-2</c:v>
                </c:pt>
                <c:pt idx="2">
                  <c:v>9.0000000000000028E-3</c:v>
                </c:pt>
                <c:pt idx="3">
                  <c:v>0.05</c:v>
                </c:pt>
                <c:pt idx="4">
                  <c:v>4.0000000000000036E-3</c:v>
                </c:pt>
                <c:pt idx="5">
                  <c:v>1.0000000000000009E-3</c:v>
                </c:pt>
                <c:pt idx="6">
                  <c:v>0.20169999999999999</c:v>
                </c:pt>
                <c:pt idx="7">
                  <c:v>0.18430000000000013</c:v>
                </c:pt>
                <c:pt idx="8">
                  <c:v>0.39600000000000035</c:v>
                </c:pt>
                <c:pt idx="9">
                  <c:v>0.441</c:v>
                </c:pt>
                <c:pt idx="10">
                  <c:v>0.42618716666667972</c:v>
                </c:pt>
                <c:pt idx="11">
                  <c:v>0.49108845200000861</c:v>
                </c:pt>
                <c:pt idx="12">
                  <c:v>0.55841531388001886</c:v>
                </c:pt>
                <c:pt idx="13">
                  <c:v>0.62823881485441491</c:v>
                </c:pt>
                <c:pt idx="14">
                  <c:v>0.70063188974223356</c:v>
                </c:pt>
                <c:pt idx="15">
                  <c:v>0.77566939209964081</c:v>
                </c:pt>
                <c:pt idx="16">
                  <c:v>0.85342814179542947</c:v>
                </c:pt>
                <c:pt idx="17">
                  <c:v>0.93398697372221007</c:v>
                </c:pt>
                <c:pt idx="18">
                  <c:v>1.0174267876693601</c:v>
                </c:pt>
                <c:pt idx="19">
                  <c:v>1.103830599384892</c:v>
                </c:pt>
                <c:pt idx="20">
                  <c:v>1.1932835928539773</c:v>
                </c:pt>
                <c:pt idx="21">
                  <c:v>1.2858731738220712</c:v>
                </c:pt>
                <c:pt idx="22">
                  <c:v>1.381689024591767</c:v>
                </c:pt>
                <c:pt idx="23">
                  <c:v>1.4808231601227004</c:v>
                </c:pt>
                <c:pt idx="24">
                  <c:v>1.5833699854650358</c:v>
                </c:pt>
                <c:pt idx="25">
                  <c:v>1.6894263545570352</c:v>
                </c:pt>
                <c:pt idx="26">
                  <c:v>1.7990916304185078</c:v>
                </c:pt>
                <c:pt idx="27">
                  <c:v>1.9124677467726181</c:v>
                </c:pt>
                <c:pt idx="28">
                  <c:v>2.0296592711287431</c:v>
                </c:pt>
                <c:pt idx="29">
                  <c:v>2.150773469360387</c:v>
                </c:pt>
                <c:pt idx="30">
                  <c:v>2.2759203718128442</c:v>
                </c:pt>
                <c:pt idx="31">
                  <c:v>2.4052128409756759</c:v>
                </c:pt>
                <c:pt idx="32">
                  <c:v>2.5387666407562741</c:v>
                </c:pt>
                <c:pt idx="33">
                  <c:v>2.6767005073917054</c:v>
                </c:pt>
                <c:pt idx="34">
                  <c:v>2.819136222036275</c:v>
                </c:pt>
                <c:pt idx="35">
                  <c:v>2.9661986850636453</c:v>
                </c:pt>
                <c:pt idx="36">
                  <c:v>3.1180159921232975</c:v>
                </c:pt>
                <c:pt idx="37">
                  <c:v>3.2747195119913406</c:v>
                </c:pt>
                <c:pt idx="38">
                  <c:v>3.4364439662572188</c:v>
                </c:pt>
                <c:pt idx="39">
                  <c:v>3.6033275108889491</c:v>
                </c:pt>
                <c:pt idx="40">
                  <c:v>3.7755118197194375</c:v>
                </c:pt>
                <c:pt idx="41">
                  <c:v>3.9531421698988138</c:v>
                </c:pt>
                <c:pt idx="42">
                  <c:v>4.1363675293574556</c:v>
                </c:pt>
                <c:pt idx="43">
                  <c:v>4.3253406463264765</c:v>
                </c:pt>
                <c:pt idx="44">
                  <c:v>4.520218140962557</c:v>
                </c:pt>
                <c:pt idx="45">
                  <c:v>4.7211605991255094</c:v>
                </c:pt>
                <c:pt idx="46">
                  <c:v>4.9283326683586015</c:v>
                </c:pt>
                <c:pt idx="47">
                  <c:v>5.1419031561213968</c:v>
                </c:pt>
                <c:pt idx="48">
                  <c:v>5.3620451303273278</c:v>
                </c:pt>
                <c:pt idx="49">
                  <c:v>5.5889360222390465</c:v>
                </c:pt>
                <c:pt idx="50">
                  <c:v>5.8227577317751367</c:v>
                </c:pt>
                <c:pt idx="51">
                  <c:v>6.0576330385484543</c:v>
                </c:pt>
                <c:pt idx="52">
                  <c:v>6.2930272927731092</c:v>
                </c:pt>
                <c:pt idx="53">
                  <c:v>6.5283882838533414</c:v>
                </c:pt>
                <c:pt idx="54">
                  <c:v>6.7631483049932477</c:v>
                </c:pt>
                <c:pt idx="55">
                  <c:v>6.9967263586333912</c:v>
                </c:pt>
                <c:pt idx="56">
                  <c:v>7.2285304913148805</c:v>
                </c:pt>
                <c:pt idx="57">
                  <c:v>7.4579602453061495</c:v>
                </c:pt>
                <c:pt idx="58">
                  <c:v>7.6844092131458561</c:v>
                </c:pt>
                <c:pt idx="59">
                  <c:v>7.9072676801686335</c:v>
                </c:pt>
                <c:pt idx="60">
                  <c:v>8.12592533910607</c:v>
                </c:pt>
                <c:pt idx="61">
                  <c:v>8.3397740599995824</c:v>
                </c:pt>
                <c:pt idx="62">
                  <c:v>8.5482106979392505</c:v>
                </c:pt>
                <c:pt idx="63">
                  <c:v>8.7506399205597525</c:v>
                </c:pt>
                <c:pt idx="64">
                  <c:v>8.9464770367912578</c:v>
                </c:pt>
                <c:pt idx="65">
                  <c:v>9.1351508080856725</c:v>
                </c:pt>
                <c:pt idx="66">
                  <c:v>9.3161062232179948</c:v>
                </c:pt>
                <c:pt idx="67">
                  <c:v>9.4888072178094873</c:v>
                </c:pt>
                <c:pt idx="68">
                  <c:v>9.6527393199278002</c:v>
                </c:pt>
                <c:pt idx="69">
                  <c:v>9.8074122034919213</c:v>
                </c:pt>
                <c:pt idx="70">
                  <c:v>9.9523621317468791</c:v>
                </c:pt>
                <c:pt idx="71">
                  <c:v>10.087154273766549</c:v>
                </c:pt>
                <c:pt idx="72">
                  <c:v>10.211384877789204</c:v>
                </c:pt>
                <c:pt idx="73">
                  <c:v>10.324683286183626</c:v>
                </c:pt>
                <c:pt idx="74">
                  <c:v>10.426713777972443</c:v>
                </c:pt>
                <c:pt idx="75">
                  <c:v>10.517177226093857</c:v>
                </c:pt>
                <c:pt idx="76">
                  <c:v>10.595812557953836</c:v>
                </c:pt>
                <c:pt idx="77">
                  <c:v>10.662398009292296</c:v>
                </c:pt>
                <c:pt idx="78">
                  <c:v>10.716752162945259</c:v>
                </c:pt>
                <c:pt idx="79">
                  <c:v>10.758734765717387</c:v>
                </c:pt>
                <c:pt idx="80">
                  <c:v>10.788247318267159</c:v>
                </c:pt>
                <c:pt idx="81">
                  <c:v>10.805233434636596</c:v>
                </c:pt>
                <c:pt idx="82">
                  <c:v>10.809678969808624</c:v>
                </c:pt>
                <c:pt idx="83">
                  <c:v>10.809678969808624</c:v>
                </c:pt>
                <c:pt idx="84">
                  <c:v>10.809678969808624</c:v>
                </c:pt>
                <c:pt idx="85">
                  <c:v>10.809678969808624</c:v>
                </c:pt>
                <c:pt idx="86">
                  <c:v>10.809678969808624</c:v>
                </c:pt>
                <c:pt idx="87">
                  <c:v>10.809678969808624</c:v>
                </c:pt>
                <c:pt idx="88">
                  <c:v>10.809678969808624</c:v>
                </c:pt>
                <c:pt idx="89">
                  <c:v>10.809678969808624</c:v>
                </c:pt>
                <c:pt idx="90">
                  <c:v>10.809678969808624</c:v>
                </c:pt>
                <c:pt idx="91">
                  <c:v>10.809678969808624</c:v>
                </c:pt>
                <c:pt idx="92">
                  <c:v>10.809678969808624</c:v>
                </c:pt>
                <c:pt idx="93">
                  <c:v>10.809678969808624</c:v>
                </c:pt>
                <c:pt idx="94">
                  <c:v>10.809678969808624</c:v>
                </c:pt>
                <c:pt idx="95">
                  <c:v>10.809678969808624</c:v>
                </c:pt>
                <c:pt idx="96">
                  <c:v>10.809678969808624</c:v>
                </c:pt>
                <c:pt idx="97">
                  <c:v>10.809678969808624</c:v>
                </c:pt>
                <c:pt idx="98">
                  <c:v>10.809678969808624</c:v>
                </c:pt>
                <c:pt idx="99">
                  <c:v>10.809678969808624</c:v>
                </c:pt>
                <c:pt idx="100">
                  <c:v>10.809678969808624</c:v>
                </c:pt>
              </c:numCache>
            </c:numRef>
          </c:val>
        </c:ser>
        <c:ser>
          <c:idx val="5"/>
          <c:order val="5"/>
          <c:tx>
            <c:strRef>
              <c:f>Wind!$A$83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Wind!$L$77:$DH$77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Wind!$L$83:$DH$83</c:f>
              <c:numCache>
                <c:formatCode>_-* #,##0.0\ _€_-;\-* #,##0.0\ _€_-;_-* "-"??\ _€_-;_-@_-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1.4999999999999998E-2</c:v>
                </c:pt>
                <c:pt idx="3">
                  <c:v>3.9000000000000014E-2</c:v>
                </c:pt>
                <c:pt idx="4">
                  <c:v>2.9000000000000001E-2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0.4</c:v>
                </c:pt>
                <c:pt idx="10">
                  <c:v>0.17956333333333702</c:v>
                </c:pt>
                <c:pt idx="11">
                  <c:v>0.21055328666666856</c:v>
                </c:pt>
                <c:pt idx="12">
                  <c:v>0.24324103020000007</c:v>
                </c:pt>
                <c:pt idx="13">
                  <c:v>0.27770054038733127</c:v>
                </c:pt>
                <c:pt idx="14">
                  <c:v>0.31400870425873101</c:v>
                </c:pt>
                <c:pt idx="15">
                  <c:v>0.35224542747605703</c:v>
                </c:pt>
                <c:pt idx="16">
                  <c:v>0.39249374625259031</c:v>
                </c:pt>
                <c:pt idx="17">
                  <c:v>0.43483994327098702</c:v>
                </c:pt>
                <c:pt idx="18">
                  <c:v>0.47937366773886964</c:v>
                </c:pt>
                <c:pt idx="19">
                  <c:v>0.52618805972587102</c:v>
                </c:pt>
                <c:pt idx="20">
                  <c:v>0.57537987893112841</c:v>
                </c:pt>
                <c:pt idx="21">
                  <c:v>0.62704963803494784</c:v>
                </c:pt>
                <c:pt idx="22">
                  <c:v>0.68130174079396733</c:v>
                </c:pt>
                <c:pt idx="23">
                  <c:v>0.73824462504428812</c:v>
                </c:pt>
                <c:pt idx="24">
                  <c:v>0.79799091078291196</c:v>
                </c:pt>
                <c:pt idx="25">
                  <c:v>0.86065755350331474</c:v>
                </c:pt>
                <c:pt idx="26">
                  <c:v>0.92636600296724636</c:v>
                </c:pt>
                <c:pt idx="27">
                  <c:v>0.99524236760085127</c:v>
                </c:pt>
                <c:pt idx="28">
                  <c:v>1.067417584709802</c:v>
                </c:pt>
                <c:pt idx="29">
                  <c:v>1.1430275967144472</c:v>
                </c:pt>
                <c:pt idx="30">
                  <c:v>1.2222135336131474</c:v>
                </c:pt>
                <c:pt idx="31">
                  <c:v>1.3051219018887121</c:v>
                </c:pt>
                <c:pt idx="32">
                  <c:v>1.3919047800805571</c:v>
                </c:pt>
                <c:pt idx="33">
                  <c:v>1.482720021252216</c:v>
                </c:pt>
                <c:pt idx="34">
                  <c:v>1.5777314625921139</c:v>
                </c:pt>
                <c:pt idx="35">
                  <c:v>1.677109142393266</c:v>
                </c:pt>
                <c:pt idx="36">
                  <c:v>1.7810295246661541</c:v>
                </c:pt>
                <c:pt idx="37">
                  <c:v>1.8896757316472601</c:v>
                </c:pt>
                <c:pt idx="38">
                  <c:v>2.003237784475052</c:v>
                </c:pt>
                <c:pt idx="39">
                  <c:v>2.1219128523140092</c:v>
                </c:pt>
                <c:pt idx="40">
                  <c:v>2.2459055102172751</c:v>
                </c:pt>
                <c:pt idx="41">
                  <c:v>2.3754280060276565</c:v>
                </c:pt>
                <c:pt idx="42">
                  <c:v>2.5107005366274842</c:v>
                </c:pt>
                <c:pt idx="43">
                  <c:v>2.6519515338578561</c:v>
                </c:pt>
                <c:pt idx="44">
                  <c:v>2.7994179604390865</c:v>
                </c:pt>
                <c:pt idx="45">
                  <c:v>2.9533456162347167</c:v>
                </c:pt>
                <c:pt idx="46">
                  <c:v>3.1139894552137144</c:v>
                </c:pt>
                <c:pt idx="47">
                  <c:v>3.2816139134768165</c:v>
                </c:pt>
                <c:pt idx="48">
                  <c:v>3.4564932487260154</c:v>
                </c:pt>
                <c:pt idx="49">
                  <c:v>3.6389118915680343</c:v>
                </c:pt>
                <c:pt idx="50">
                  <c:v>3.8291648090567194</c:v>
                </c:pt>
                <c:pt idx="51">
                  <c:v>4.0235303230114443</c:v>
                </c:pt>
                <c:pt idx="52">
                  <c:v>4.2217177628342508</c:v>
                </c:pt>
                <c:pt idx="53">
                  <c:v>4.4234113111299393</c:v>
                </c:pt>
                <c:pt idx="54">
                  <c:v>4.6282704980534426</c:v>
                </c:pt>
                <c:pt idx="55">
                  <c:v>4.8359308534098489</c:v>
                </c:pt>
                <c:pt idx="56">
                  <c:v>5.0460047176331564</c:v>
                </c:pt>
                <c:pt idx="57">
                  <c:v>5.2580822115738277</c:v>
                </c:pt>
                <c:pt idx="58">
                  <c:v>5.4717323637902746</c:v>
                </c:pt>
                <c:pt idx="59">
                  <c:v>5.6865043927782155</c:v>
                </c:pt>
                <c:pt idx="60">
                  <c:v>5.9019291402938059</c:v>
                </c:pt>
                <c:pt idx="61">
                  <c:v>6.1175206506459476</c:v>
                </c:pt>
                <c:pt idx="62">
                  <c:v>6.3327778895601687</c:v>
                </c:pt>
                <c:pt idx="63">
                  <c:v>6.5471865949659849</c:v>
                </c:pt>
                <c:pt idx="64">
                  <c:v>6.7602212508435287</c:v>
                </c:pt>
                <c:pt idx="65">
                  <c:v>6.9713471740954116</c:v>
                </c:pt>
                <c:pt idx="66">
                  <c:v>7.1800227033002129</c:v>
                </c:pt>
                <c:pt idx="67">
                  <c:v>7.3857014771663874</c:v>
                </c:pt>
                <c:pt idx="68">
                  <c:v>7.5878347895507501</c:v>
                </c:pt>
                <c:pt idx="69">
                  <c:v>7.7858740070467665</c:v>
                </c:pt>
                <c:pt idx="70">
                  <c:v>7.979273034391932</c:v>
                </c:pt>
                <c:pt idx="71">
                  <c:v>8.1674908123040346</c:v>
                </c:pt>
                <c:pt idx="72">
                  <c:v>8.3499938318370006</c:v>
                </c:pt>
                <c:pt idx="73">
                  <c:v>8.5262586489590699</c:v>
                </c:pt>
                <c:pt idx="74">
                  <c:v>8.6957743828013943</c:v>
                </c:pt>
                <c:pt idx="75">
                  <c:v>8.8580451809125904</c:v>
                </c:pt>
                <c:pt idx="76">
                  <c:v>9.0125926348826653</c:v>
                </c:pt>
                <c:pt idx="77">
                  <c:v>9.1589581298734757</c:v>
                </c:pt>
                <c:pt idx="78">
                  <c:v>9.2967051119096098</c:v>
                </c:pt>
                <c:pt idx="79">
                  <c:v>9.4254212572431548</c:v>
                </c:pt>
                <c:pt idx="80">
                  <c:v>9.5447205287059234</c:v>
                </c:pt>
                <c:pt idx="81">
                  <c:v>9.6542451046961322</c:v>
                </c:pt>
                <c:pt idx="82">
                  <c:v>9.7536671673091497</c:v>
                </c:pt>
                <c:pt idx="83">
                  <c:v>9.8426905371067921</c:v>
                </c:pt>
                <c:pt idx="84">
                  <c:v>9.9210521431154657</c:v>
                </c:pt>
                <c:pt idx="85">
                  <c:v>9.9885233178433648</c:v>
                </c:pt>
                <c:pt idx="86">
                  <c:v>10.04491090839489</c:v>
                </c:pt>
                <c:pt idx="87">
                  <c:v>10.090058196132301</c:v>
                </c:pt>
                <c:pt idx="88">
                  <c:v>10.123845618766675</c:v>
                </c:pt>
                <c:pt idx="89">
                  <c:v>10.146191290249785</c:v>
                </c:pt>
                <c:pt idx="90">
                  <c:v>10.157051315361494</c:v>
                </c:pt>
                <c:pt idx="91">
                  <c:v>10.157051315361494</c:v>
                </c:pt>
                <c:pt idx="92">
                  <c:v>10.157051315361494</c:v>
                </c:pt>
                <c:pt idx="93">
                  <c:v>10.157051315361494</c:v>
                </c:pt>
                <c:pt idx="94">
                  <c:v>10.157051315361494</c:v>
                </c:pt>
                <c:pt idx="95">
                  <c:v>10.157051315361494</c:v>
                </c:pt>
                <c:pt idx="96">
                  <c:v>10.157051315361494</c:v>
                </c:pt>
                <c:pt idx="97">
                  <c:v>10.157051315361494</c:v>
                </c:pt>
                <c:pt idx="98">
                  <c:v>10.157051315361494</c:v>
                </c:pt>
                <c:pt idx="99">
                  <c:v>10.157051315361494</c:v>
                </c:pt>
                <c:pt idx="100">
                  <c:v>10.157051315361494</c:v>
                </c:pt>
              </c:numCache>
            </c:numRef>
          </c:val>
        </c:ser>
        <c:ser>
          <c:idx val="6"/>
          <c:order val="6"/>
          <c:tx>
            <c:strRef>
              <c:f>Wind!$A$84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Wind!$L$77:$DH$77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Wind!$L$84:$DH$84</c:f>
              <c:numCache>
                <c:formatCode>_-* #,##0.0\ _€_-;\-* #,##0.0\ _€_-;_-* "-"??\ _€_-;_-@_-</c:formatCode>
                <c:ptCount val="101"/>
                <c:pt idx="0">
                  <c:v>7.3000000000000009E-2</c:v>
                </c:pt>
                <c:pt idx="1">
                  <c:v>0</c:v>
                </c:pt>
                <c:pt idx="2">
                  <c:v>1.0999999999999998E-2</c:v>
                </c:pt>
                <c:pt idx="3">
                  <c:v>6.3E-2</c:v>
                </c:pt>
                <c:pt idx="4">
                  <c:v>2.3E-2</c:v>
                </c:pt>
                <c:pt idx="5">
                  <c:v>4.3999999999999997E-2</c:v>
                </c:pt>
                <c:pt idx="6">
                  <c:v>0.10800000000000005</c:v>
                </c:pt>
                <c:pt idx="7">
                  <c:v>8.3000000000000046E-2</c:v>
                </c:pt>
                <c:pt idx="8">
                  <c:v>0.22700000000000001</c:v>
                </c:pt>
                <c:pt idx="9">
                  <c:v>0.31800000000000023</c:v>
                </c:pt>
                <c:pt idx="10">
                  <c:v>0.27589694444443552</c:v>
                </c:pt>
                <c:pt idx="11">
                  <c:v>0.32033286111111153</c:v>
                </c:pt>
                <c:pt idx="12">
                  <c:v>0.36718662552777237</c:v>
                </c:pt>
                <c:pt idx="13">
                  <c:v>0.41656331623444876</c:v>
                </c:pt>
                <c:pt idx="14">
                  <c:v>0.46857214042053374</c:v>
                </c:pt>
                <c:pt idx="15">
                  <c:v>0.5233265870731737</c:v>
                </c:pt>
                <c:pt idx="16">
                  <c:v>0.58094458559861051</c:v>
                </c:pt>
                <c:pt idx="17">
                  <c:v>0.64154867010719085</c:v>
                </c:pt>
                <c:pt idx="18">
                  <c:v>0.70526614955926326</c:v>
                </c:pt>
                <c:pt idx="19">
                  <c:v>0.77222928397534674</c:v>
                </c:pt>
                <c:pt idx="20">
                  <c:v>0.84257546692179164</c:v>
                </c:pt>
                <c:pt idx="21">
                  <c:v>0.91644741448946521</c:v>
                </c:pt>
                <c:pt idx="22">
                  <c:v>0.99399336099094771</c:v>
                </c:pt>
                <c:pt idx="23">
                  <c:v>1.0753672616094798</c:v>
                </c:pt>
                <c:pt idx="24">
                  <c:v>1.1607290022402548</c:v>
                </c:pt>
                <c:pt idx="25">
                  <c:v>1.2502446167734038</c:v>
                </c:pt>
                <c:pt idx="26">
                  <c:v>1.3440865120765504</c:v>
                </c:pt>
                <c:pt idx="27">
                  <c:v>1.4424337009427635</c:v>
                </c:pt>
                <c:pt idx="28">
                  <c:v>1.5454720432800817</c:v>
                </c:pt>
                <c:pt idx="29">
                  <c:v>1.6533944958268159</c:v>
                </c:pt>
                <c:pt idx="30">
                  <c:v>1.7664013706873758</c:v>
                </c:pt>
                <c:pt idx="31">
                  <c:v>1.8847006029933524</c:v>
                </c:pt>
                <c:pt idx="32">
                  <c:v>2.0085080280040408</c:v>
                </c:pt>
                <c:pt idx="33">
                  <c:v>2.1380476679726783</c:v>
                </c:pt>
                <c:pt idx="34">
                  <c:v>2.2735520291142564</c:v>
                </c:pt>
                <c:pt idx="35">
                  <c:v>2.4152624090231205</c:v>
                </c:pt>
                <c:pt idx="36">
                  <c:v>2.5634292149003253</c:v>
                </c:pt>
                <c:pt idx="37">
                  <c:v>2.7183122929620667</c:v>
                </c:pt>
                <c:pt idx="38">
                  <c:v>2.8801812694140692</c:v>
                </c:pt>
                <c:pt idx="39">
                  <c:v>3.0493159033895583</c:v>
                </c:pt>
                <c:pt idx="40">
                  <c:v>3.2260064522610712</c:v>
                </c:pt>
                <c:pt idx="41">
                  <c:v>3.410554049751823</c:v>
                </c:pt>
                <c:pt idx="42">
                  <c:v>3.6032710972850253</c:v>
                </c:pt>
                <c:pt idx="43">
                  <c:v>3.8044816690254</c:v>
                </c:pt>
                <c:pt idx="44">
                  <c:v>4.0145219310826405</c:v>
                </c:pt>
                <c:pt idx="45">
                  <c:v>4.2337405753612414</c:v>
                </c:pt>
                <c:pt idx="46">
                  <c:v>4.4624992685585303</c:v>
                </c:pt>
                <c:pt idx="47">
                  <c:v>4.7011731168298878</c:v>
                </c:pt>
                <c:pt idx="48">
                  <c:v>4.9501511466557675</c:v>
                </c:pt>
                <c:pt idx="49">
                  <c:v>5.20983680246606</c:v>
                </c:pt>
                <c:pt idx="50">
                  <c:v>5.4806484615930335</c:v>
                </c:pt>
                <c:pt idx="51">
                  <c:v>5.7572569471781945</c:v>
                </c:pt>
                <c:pt idx="52">
                  <c:v>6.03924714202331</c:v>
                </c:pt>
                <c:pt idx="53">
                  <c:v>6.3261683318609476</c:v>
                </c:pt>
                <c:pt idx="54">
                  <c:v>6.6175349202223268</c:v>
                </c:pt>
                <c:pt idx="55">
                  <c:v>6.9128273668883065</c:v>
                </c:pt>
                <c:pt idx="56">
                  <c:v>7.2114933514296213</c:v>
                </c:pt>
                <c:pt idx="57">
                  <c:v>7.5129491616455297</c:v>
                </c:pt>
                <c:pt idx="58">
                  <c:v>7.8165813049585342</c:v>
                </c:pt>
                <c:pt idx="59">
                  <c:v>8.1217483390360883</c:v>
                </c:pt>
                <c:pt idx="60">
                  <c:v>8.4277829161010267</c:v>
                </c:pt>
                <c:pt idx="61">
                  <c:v>8.7339940335763178</c:v>
                </c:pt>
                <c:pt idx="62">
                  <c:v>9.0396694819123429</c:v>
                </c:pt>
                <c:pt idx="63">
                  <c:v>9.3440784786724151</c:v>
                </c:pt>
                <c:pt idx="64">
                  <c:v>9.6464744762342942</c:v>
                </c:pt>
                <c:pt idx="65">
                  <c:v>9.9460981288129684</c:v>
                </c:pt>
                <c:pt idx="66">
                  <c:v>10.242180402941433</c:v>
                </c:pt>
                <c:pt idx="67">
                  <c:v>10.533945814082571</c:v>
                </c:pt>
                <c:pt idx="68">
                  <c:v>10.820615770700236</c:v>
                </c:pt>
                <c:pt idx="69">
                  <c:v>11.10141200590402</c:v>
                </c:pt>
                <c:pt idx="70">
                  <c:v>11.375560075723827</c:v>
                </c:pt>
                <c:pt idx="71">
                  <c:v>11.642292902167044</c:v>
                </c:pt>
                <c:pt idx="72">
                  <c:v>11.900854338487362</c:v>
                </c:pt>
                <c:pt idx="73">
                  <c:v>12.150502733551985</c:v>
                </c:pt>
                <c:pt idx="74">
                  <c:v>12.390514471841646</c:v>
                </c:pt>
                <c:pt idx="75">
                  <c:v>12.620187465468565</c:v>
                </c:pt>
                <c:pt idx="76">
                  <c:v>12.838844574644456</c:v>
                </c:pt>
                <c:pt idx="77">
                  <c:v>13.045836933286505</c:v>
                </c:pt>
                <c:pt idx="78">
                  <c:v>13.240547156908082</c:v>
                </c:pt>
                <c:pt idx="79">
                  <c:v>13.422392410598887</c:v>
                </c:pt>
                <c:pt idx="80">
                  <c:v>13.590827315758382</c:v>
                </c:pt>
                <c:pt idx="81">
                  <c:v>13.745346675295181</c:v>
                </c:pt>
                <c:pt idx="82">
                  <c:v>13.885487998232213</c:v>
                </c:pt>
                <c:pt idx="83">
                  <c:v>14.010833806063102</c:v>
                </c:pt>
                <c:pt idx="84">
                  <c:v>14.121013704761726</c:v>
                </c:pt>
                <c:pt idx="85">
                  <c:v>14.215706208053353</c:v>
                </c:pt>
                <c:pt idx="86">
                  <c:v>14.29464029938949</c:v>
                </c:pt>
                <c:pt idx="87">
                  <c:v>14.357596722010225</c:v>
                </c:pt>
                <c:pt idx="88">
                  <c:v>14.404408988518034</c:v>
                </c:pt>
                <c:pt idx="89">
                  <c:v>14.434964103494043</c:v>
                </c:pt>
                <c:pt idx="90">
                  <c:v>14.449202994852415</c:v>
                </c:pt>
                <c:pt idx="91">
                  <c:v>14.449202994852415</c:v>
                </c:pt>
                <c:pt idx="92">
                  <c:v>14.449202994852415</c:v>
                </c:pt>
                <c:pt idx="93">
                  <c:v>14.449202994852415</c:v>
                </c:pt>
                <c:pt idx="94">
                  <c:v>14.449202994852415</c:v>
                </c:pt>
                <c:pt idx="95">
                  <c:v>14.449202994852415</c:v>
                </c:pt>
                <c:pt idx="96">
                  <c:v>14.449202994852415</c:v>
                </c:pt>
                <c:pt idx="97">
                  <c:v>14.449202994852415</c:v>
                </c:pt>
                <c:pt idx="98">
                  <c:v>14.449202994852415</c:v>
                </c:pt>
                <c:pt idx="99">
                  <c:v>14.449202994852415</c:v>
                </c:pt>
                <c:pt idx="100">
                  <c:v>14.449202994852415</c:v>
                </c:pt>
              </c:numCache>
            </c:numRef>
          </c:val>
        </c:ser>
        <c:ser>
          <c:idx val="7"/>
          <c:order val="7"/>
          <c:tx>
            <c:strRef>
              <c:f>Wind!$A$85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Wind!$L$77:$DH$77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Wind!$L$85:$DH$85</c:f>
              <c:numCache>
                <c:formatCode>_-* #,##0.0\ _€_-;\-* #,##0.0\ _€_-;_-* "-"??\ _€_-;_-@_-</c:formatCode>
                <c:ptCount val="101"/>
                <c:pt idx="0">
                  <c:v>9.0000000000000024E-2</c:v>
                </c:pt>
                <c:pt idx="1">
                  <c:v>5.3999999999999999E-2</c:v>
                </c:pt>
                <c:pt idx="2">
                  <c:v>6.7000000000000004E-2</c:v>
                </c:pt>
                <c:pt idx="3">
                  <c:v>9.8000000000000087E-2</c:v>
                </c:pt>
                <c:pt idx="4">
                  <c:v>0.19800000000000001</c:v>
                </c:pt>
                <c:pt idx="5">
                  <c:v>0.49500000000000022</c:v>
                </c:pt>
                <c:pt idx="6">
                  <c:v>1.3240000000000001</c:v>
                </c:pt>
                <c:pt idx="7">
                  <c:v>3.2869999999999999</c:v>
                </c:pt>
                <c:pt idx="8">
                  <c:v>6.2460000000000004</c:v>
                </c:pt>
                <c:pt idx="9">
                  <c:v>13.731999999999999</c:v>
                </c:pt>
                <c:pt idx="10">
                  <c:v>9.4672324999999304</c:v>
                </c:pt>
                <c:pt idx="11">
                  <c:v>10.691660429999992</c:v>
                </c:pt>
                <c:pt idx="12">
                  <c:v>11.890653078150066</c:v>
                </c:pt>
                <c:pt idx="13">
                  <c:v>13.064596707293699</c:v>
                </c:pt>
                <c:pt idx="14">
                  <c:v>14.213872398547066</c:v>
                </c:pt>
                <c:pt idx="15">
                  <c:v>15.338856116304653</c:v>
                </c:pt>
                <c:pt idx="16">
                  <c:v>16.439918772467216</c:v>
                </c:pt>
                <c:pt idx="17">
                  <c:v>17.517426289894907</c:v>
                </c:pt>
                <c:pt idx="18">
                  <c:v>18.571739665096796</c:v>
                </c:pt>
                <c:pt idx="19">
                  <c:v>19.603215030165643</c:v>
                </c:pt>
                <c:pt idx="20">
                  <c:v>20.612203713966224</c:v>
                </c:pt>
                <c:pt idx="21">
                  <c:v>21.59905230258817</c:v>
                </c:pt>
                <c:pt idx="22">
                  <c:v>22.564102699066279</c:v>
                </c:pt>
                <c:pt idx="23">
                  <c:v>23.507692182384563</c:v>
                </c:pt>
                <c:pt idx="24">
                  <c:v>24.43015346576659</c:v>
                </c:pt>
                <c:pt idx="25">
                  <c:v>25.331814754262737</c:v>
                </c:pt>
                <c:pt idx="26">
                  <c:v>26.212999801641953</c:v>
                </c:pt>
                <c:pt idx="27">
                  <c:v>27.074027966598603</c:v>
                </c:pt>
                <c:pt idx="28">
                  <c:v>27.915214268275896</c:v>
                </c:pt>
                <c:pt idx="29">
                  <c:v>28.736869441123027</c:v>
                </c:pt>
                <c:pt idx="30">
                  <c:v>29.539299989086377</c:v>
                </c:pt>
                <c:pt idx="31">
                  <c:v>30.322808239146333</c:v>
                </c:pt>
                <c:pt idx="32">
                  <c:v>31.087692394205821</c:v>
                </c:pt>
                <c:pt idx="33">
                  <c:v>31.834246585340587</c:v>
                </c:pt>
                <c:pt idx="34">
                  <c:v>32.562760923413236</c:v>
                </c:pt>
                <c:pt idx="35">
                  <c:v>33.273521550065887</c:v>
                </c:pt>
                <c:pt idx="36">
                  <c:v>33.96681068809314</c:v>
                </c:pt>
                <c:pt idx="37">
                  <c:v>34.642906691204843</c:v>
                </c:pt>
                <c:pt idx="38">
                  <c:v>35.302084093185478</c:v>
                </c:pt>
                <c:pt idx="39">
                  <c:v>35.944613656457072</c:v>
                </c:pt>
                <c:pt idx="40">
                  <c:v>36.570762420054272</c:v>
                </c:pt>
                <c:pt idx="41">
                  <c:v>37.180793747013851</c:v>
                </c:pt>
                <c:pt idx="42">
                  <c:v>37.774967371192197</c:v>
                </c:pt>
                <c:pt idx="43">
                  <c:v>38.353539443512318</c:v>
                </c:pt>
                <c:pt idx="44">
                  <c:v>38.916762577648903</c:v>
                </c:pt>
                <c:pt idx="45">
                  <c:v>39.464885895158147</c:v>
                </c:pt>
                <c:pt idx="46">
                  <c:v>39.998155070059781</c:v>
                </c:pt>
                <c:pt idx="47">
                  <c:v>40.516812372873758</c:v>
                </c:pt>
                <c:pt idx="48">
                  <c:v>41.021096714124461</c:v>
                </c:pt>
                <c:pt idx="49">
                  <c:v>41.511243687312827</c:v>
                </c:pt>
                <c:pt idx="50">
                  <c:v>41.987485611366061</c:v>
                </c:pt>
                <c:pt idx="51">
                  <c:v>42.40760152099697</c:v>
                </c:pt>
                <c:pt idx="52">
                  <c:v>42.770598618192807</c:v>
                </c:pt>
                <c:pt idx="53">
                  <c:v>43.075694859951049</c:v>
                </c:pt>
                <c:pt idx="54">
                  <c:v>43.322321414819186</c:v>
                </c:pt>
                <c:pt idx="55">
                  <c:v>43.510123883949909</c:v>
                </c:pt>
                <c:pt idx="56">
                  <c:v>43.638962288735613</c:v>
                </c:pt>
                <c:pt idx="57">
                  <c:v>43.708909836629545</c:v>
                </c:pt>
                <c:pt idx="58">
                  <c:v>43.72025048609936</c:v>
                </c:pt>
                <c:pt idx="59">
                  <c:v>43.72025048609936</c:v>
                </c:pt>
                <c:pt idx="60">
                  <c:v>43.72025048609936</c:v>
                </c:pt>
                <c:pt idx="61">
                  <c:v>43.72025048609936</c:v>
                </c:pt>
                <c:pt idx="62">
                  <c:v>43.72025048609936</c:v>
                </c:pt>
                <c:pt idx="63">
                  <c:v>43.72025048609936</c:v>
                </c:pt>
                <c:pt idx="64">
                  <c:v>43.72025048609936</c:v>
                </c:pt>
                <c:pt idx="65">
                  <c:v>43.72025048609936</c:v>
                </c:pt>
                <c:pt idx="66">
                  <c:v>43.72025048609936</c:v>
                </c:pt>
                <c:pt idx="67">
                  <c:v>43.72025048609936</c:v>
                </c:pt>
                <c:pt idx="68">
                  <c:v>43.72025048609936</c:v>
                </c:pt>
                <c:pt idx="69">
                  <c:v>43.72025048609936</c:v>
                </c:pt>
                <c:pt idx="70">
                  <c:v>43.72025048609936</c:v>
                </c:pt>
                <c:pt idx="71">
                  <c:v>43.72025048609936</c:v>
                </c:pt>
                <c:pt idx="72">
                  <c:v>43.72025048609936</c:v>
                </c:pt>
                <c:pt idx="73">
                  <c:v>43.72025048609936</c:v>
                </c:pt>
                <c:pt idx="74">
                  <c:v>43.72025048609936</c:v>
                </c:pt>
                <c:pt idx="75">
                  <c:v>43.72025048609936</c:v>
                </c:pt>
                <c:pt idx="76">
                  <c:v>43.72025048609936</c:v>
                </c:pt>
                <c:pt idx="77">
                  <c:v>43.72025048609936</c:v>
                </c:pt>
                <c:pt idx="78">
                  <c:v>43.72025048609936</c:v>
                </c:pt>
                <c:pt idx="79">
                  <c:v>43.72025048609936</c:v>
                </c:pt>
                <c:pt idx="80">
                  <c:v>43.72025048609936</c:v>
                </c:pt>
                <c:pt idx="81">
                  <c:v>43.72025048609936</c:v>
                </c:pt>
                <c:pt idx="82">
                  <c:v>43.72025048609936</c:v>
                </c:pt>
                <c:pt idx="83">
                  <c:v>43.72025048609936</c:v>
                </c:pt>
                <c:pt idx="84">
                  <c:v>43.72025048609936</c:v>
                </c:pt>
                <c:pt idx="85">
                  <c:v>43.72025048609936</c:v>
                </c:pt>
                <c:pt idx="86">
                  <c:v>43.72025048609936</c:v>
                </c:pt>
                <c:pt idx="87">
                  <c:v>43.72025048609936</c:v>
                </c:pt>
                <c:pt idx="88">
                  <c:v>43.72025048609936</c:v>
                </c:pt>
                <c:pt idx="89">
                  <c:v>43.72025048609936</c:v>
                </c:pt>
                <c:pt idx="90">
                  <c:v>43.72025048609936</c:v>
                </c:pt>
                <c:pt idx="91">
                  <c:v>43.72025048609936</c:v>
                </c:pt>
                <c:pt idx="92">
                  <c:v>43.72025048609936</c:v>
                </c:pt>
                <c:pt idx="93">
                  <c:v>43.72025048609936</c:v>
                </c:pt>
                <c:pt idx="94">
                  <c:v>43.72025048609936</c:v>
                </c:pt>
                <c:pt idx="95">
                  <c:v>43.72025048609936</c:v>
                </c:pt>
                <c:pt idx="96">
                  <c:v>43.72025048609936</c:v>
                </c:pt>
                <c:pt idx="97">
                  <c:v>43.72025048609936</c:v>
                </c:pt>
                <c:pt idx="98">
                  <c:v>43.72025048609936</c:v>
                </c:pt>
                <c:pt idx="99">
                  <c:v>43.72025048609936</c:v>
                </c:pt>
                <c:pt idx="100">
                  <c:v>43.72025048609936</c:v>
                </c:pt>
              </c:numCache>
            </c:numRef>
          </c:val>
        </c:ser>
        <c:ser>
          <c:idx val="8"/>
          <c:order val="8"/>
          <c:tx>
            <c:strRef>
              <c:f>Wind!$A$86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Wind!$L$77:$DH$77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Wind!$L$86:$DH$86</c:f>
              <c:numCache>
                <c:formatCode>_-* #,##0.0\ _€_-;\-* #,##0.0\ _€_-;_-* "-"??\ _€_-;_-@_-</c:formatCode>
                <c:ptCount val="101"/>
                <c:pt idx="0">
                  <c:v>0.18500000000000011</c:v>
                </c:pt>
                <c:pt idx="1">
                  <c:v>0.23600000000000004</c:v>
                </c:pt>
                <c:pt idx="2">
                  <c:v>0.24600000000000011</c:v>
                </c:pt>
                <c:pt idx="3">
                  <c:v>0.42300000000000026</c:v>
                </c:pt>
                <c:pt idx="4">
                  <c:v>0.87500000000000044</c:v>
                </c:pt>
                <c:pt idx="5">
                  <c:v>1.387999999999999</c:v>
                </c:pt>
                <c:pt idx="6">
                  <c:v>1.84</c:v>
                </c:pt>
                <c:pt idx="7">
                  <c:v>1.617</c:v>
                </c:pt>
                <c:pt idx="8">
                  <c:v>1.81</c:v>
                </c:pt>
                <c:pt idx="9">
                  <c:v>1.171999999999999</c:v>
                </c:pt>
                <c:pt idx="10">
                  <c:v>2.0293625000000022</c:v>
                </c:pt>
                <c:pt idx="11">
                  <c:v>2.2016421899999994</c:v>
                </c:pt>
                <c:pt idx="12">
                  <c:v>2.3702733499499997</c:v>
                </c:pt>
                <c:pt idx="13">
                  <c:v>2.5353117224820032</c:v>
                </c:pt>
                <c:pt idx="14">
                  <c:v>2.6968123002283639</c:v>
                </c:pt>
                <c:pt idx="15">
                  <c:v>2.8548293352475547</c:v>
                </c:pt>
                <c:pt idx="16">
                  <c:v>3.0094163483363405</c:v>
                </c:pt>
                <c:pt idx="17">
                  <c:v>3.1606261382298197</c:v>
                </c:pt>
                <c:pt idx="18">
                  <c:v>3.3085107906906002</c:v>
                </c:pt>
                <c:pt idx="19">
                  <c:v>3.4531216874883408</c:v>
                </c:pt>
                <c:pt idx="20">
                  <c:v>3.5945095152710556</c:v>
                </c:pt>
                <c:pt idx="21">
                  <c:v>3.7327242743293692</c:v>
                </c:pt>
                <c:pt idx="22">
                  <c:v>3.8678152872549889</c:v>
                </c:pt>
                <c:pt idx="23">
                  <c:v>3.9998312074946636</c:v>
                </c:pt>
                <c:pt idx="24">
                  <c:v>4.1288200278008151</c:v>
                </c:pt>
                <c:pt idx="25">
                  <c:v>4.2548290885801023</c:v>
                </c:pt>
                <c:pt idx="26">
                  <c:v>4.3779050861410154</c:v>
                </c:pt>
                <c:pt idx="27">
                  <c:v>4.4980940808418639</c:v>
                </c:pt>
                <c:pt idx="28">
                  <c:v>4.6154415051400708</c:v>
                </c:pt>
                <c:pt idx="29">
                  <c:v>4.7299921715442323</c:v>
                </c:pt>
                <c:pt idx="30">
                  <c:v>4.8417902804697963</c:v>
                </c:pt>
                <c:pt idx="31">
                  <c:v>4.9508794279996984</c:v>
                </c:pt>
                <c:pt idx="32">
                  <c:v>5.0573026135509487</c:v>
                </c:pt>
                <c:pt idx="33">
                  <c:v>5.1611022474483743</c:v>
                </c:pt>
                <c:pt idx="34">
                  <c:v>5.2623201584064976</c:v>
                </c:pt>
                <c:pt idx="35">
                  <c:v>5.3609976009207205</c:v>
                </c:pt>
                <c:pt idx="36">
                  <c:v>5.4571752625688088</c:v>
                </c:pt>
                <c:pt idx="37">
                  <c:v>5.5508932712238517</c:v>
                </c:pt>
                <c:pt idx="38">
                  <c:v>5.6421912021795295</c:v>
                </c:pt>
                <c:pt idx="39">
                  <c:v>5.731108085188982</c:v>
                </c:pt>
                <c:pt idx="40">
                  <c:v>5.8176824114180157</c:v>
                </c:pt>
                <c:pt idx="41">
                  <c:v>5.9019521403139539</c:v>
                </c:pt>
                <c:pt idx="42">
                  <c:v>5.9839547063908318</c:v>
                </c:pt>
                <c:pt idx="43">
                  <c:v>6.0637270259321445</c:v>
                </c:pt>
                <c:pt idx="44">
                  <c:v>6.141305503611985</c:v>
                </c:pt>
                <c:pt idx="45">
                  <c:v>6.2167260390356383</c:v>
                </c:pt>
                <c:pt idx="46">
                  <c:v>6.2900240332004556</c:v>
                </c:pt>
                <c:pt idx="47">
                  <c:v>6.3612343948780774</c:v>
                </c:pt>
                <c:pt idx="48">
                  <c:v>6.4303915469188277</c:v>
                </c:pt>
                <c:pt idx="49">
                  <c:v>6.4975294324792694</c:v>
                </c:pt>
                <c:pt idx="50">
                  <c:v>6.5626815211738094</c:v>
                </c:pt>
                <c:pt idx="51">
                  <c:v>6.6192549343360652</c:v>
                </c:pt>
                <c:pt idx="52">
                  <c:v>6.6671184303240665</c:v>
                </c:pt>
                <c:pt idx="53">
                  <c:v>6.7061724852363334</c:v>
                </c:pt>
                <c:pt idx="54">
                  <c:v>6.7363495819473656</c:v>
                </c:pt>
                <c:pt idx="55">
                  <c:v>6.7576143152716819</c:v>
                </c:pt>
                <c:pt idx="56">
                  <c:v>6.7699633140388702</c:v>
                </c:pt>
                <c:pt idx="57">
                  <c:v>6.7734249822695114</c:v>
                </c:pt>
                <c:pt idx="58">
                  <c:v>6.7734249822695114</c:v>
                </c:pt>
                <c:pt idx="59">
                  <c:v>6.7734249822695114</c:v>
                </c:pt>
                <c:pt idx="60">
                  <c:v>6.7734249822695114</c:v>
                </c:pt>
                <c:pt idx="61">
                  <c:v>6.7734249822695114</c:v>
                </c:pt>
                <c:pt idx="62">
                  <c:v>6.7734249822695114</c:v>
                </c:pt>
                <c:pt idx="63">
                  <c:v>6.7734249822695114</c:v>
                </c:pt>
                <c:pt idx="64">
                  <c:v>6.7734249822695114</c:v>
                </c:pt>
                <c:pt idx="65">
                  <c:v>6.7734249822695114</c:v>
                </c:pt>
                <c:pt idx="66">
                  <c:v>6.7734249822695114</c:v>
                </c:pt>
                <c:pt idx="67">
                  <c:v>6.7734249822695114</c:v>
                </c:pt>
                <c:pt idx="68">
                  <c:v>6.7734249822695114</c:v>
                </c:pt>
                <c:pt idx="69">
                  <c:v>6.7734249822695114</c:v>
                </c:pt>
                <c:pt idx="70">
                  <c:v>6.7734249822695114</c:v>
                </c:pt>
                <c:pt idx="71">
                  <c:v>6.7734249822695114</c:v>
                </c:pt>
                <c:pt idx="72">
                  <c:v>6.7734249822695114</c:v>
                </c:pt>
                <c:pt idx="73">
                  <c:v>6.7734249822695114</c:v>
                </c:pt>
                <c:pt idx="74">
                  <c:v>6.7734249822695114</c:v>
                </c:pt>
                <c:pt idx="75">
                  <c:v>6.7734249822695114</c:v>
                </c:pt>
                <c:pt idx="76">
                  <c:v>6.7734249822695114</c:v>
                </c:pt>
                <c:pt idx="77">
                  <c:v>6.7734249822695114</c:v>
                </c:pt>
                <c:pt idx="78">
                  <c:v>6.7734249822695114</c:v>
                </c:pt>
                <c:pt idx="79">
                  <c:v>6.7734249822695114</c:v>
                </c:pt>
                <c:pt idx="80">
                  <c:v>6.7734249822695114</c:v>
                </c:pt>
                <c:pt idx="81">
                  <c:v>6.7734249822695114</c:v>
                </c:pt>
                <c:pt idx="82">
                  <c:v>6.7734249822695114</c:v>
                </c:pt>
                <c:pt idx="83">
                  <c:v>6.7734249822695114</c:v>
                </c:pt>
                <c:pt idx="84">
                  <c:v>6.7734249822695114</c:v>
                </c:pt>
                <c:pt idx="85">
                  <c:v>6.7734249822695114</c:v>
                </c:pt>
                <c:pt idx="86">
                  <c:v>6.7734249822695114</c:v>
                </c:pt>
                <c:pt idx="87">
                  <c:v>6.7734249822695114</c:v>
                </c:pt>
                <c:pt idx="88">
                  <c:v>6.7734249822695114</c:v>
                </c:pt>
                <c:pt idx="89">
                  <c:v>6.7734249822695114</c:v>
                </c:pt>
                <c:pt idx="90">
                  <c:v>6.7734249822695114</c:v>
                </c:pt>
                <c:pt idx="91">
                  <c:v>6.7734249822695114</c:v>
                </c:pt>
                <c:pt idx="92">
                  <c:v>6.7734249822695114</c:v>
                </c:pt>
                <c:pt idx="93">
                  <c:v>6.7734249822695114</c:v>
                </c:pt>
                <c:pt idx="94">
                  <c:v>6.7734249822695114</c:v>
                </c:pt>
                <c:pt idx="95">
                  <c:v>6.7734249822695114</c:v>
                </c:pt>
                <c:pt idx="96">
                  <c:v>6.7734249822695114</c:v>
                </c:pt>
                <c:pt idx="97">
                  <c:v>6.7734249822695114</c:v>
                </c:pt>
                <c:pt idx="98">
                  <c:v>6.7734249822695114</c:v>
                </c:pt>
                <c:pt idx="99">
                  <c:v>6.7734249822695114</c:v>
                </c:pt>
                <c:pt idx="100">
                  <c:v>6.7734249822695114</c:v>
                </c:pt>
              </c:numCache>
            </c:numRef>
          </c:val>
        </c:ser>
        <c:ser>
          <c:idx val="9"/>
          <c:order val="9"/>
          <c:tx>
            <c:strRef>
              <c:f>Wind!$A$87</c:f>
              <c:strCache>
                <c:ptCount val="1"/>
                <c:pt idx="0">
                  <c:v>Rest of Asia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Wind!$L$77:$DH$77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Wind!$L$87:$DH$87</c:f>
              <c:numCache>
                <c:formatCode>_-* #,##0.0\ _€_-;\-* #,##0.0\ _€_-;_-* "-"??\ _€_-;_-@_-</c:formatCode>
                <c:ptCount val="101"/>
                <c:pt idx="0">
                  <c:v>2.3E-2</c:v>
                </c:pt>
                <c:pt idx="1">
                  <c:v>4.5999999999999999E-2</c:v>
                </c:pt>
                <c:pt idx="2">
                  <c:v>0.125</c:v>
                </c:pt>
                <c:pt idx="3">
                  <c:v>7.8000000000000014E-2</c:v>
                </c:pt>
                <c:pt idx="4">
                  <c:v>0.34500000000000008</c:v>
                </c:pt>
                <c:pt idx="5">
                  <c:v>0.4</c:v>
                </c:pt>
                <c:pt idx="6">
                  <c:v>0.2400000000000001</c:v>
                </c:pt>
                <c:pt idx="7">
                  <c:v>0.4740000000000002</c:v>
                </c:pt>
                <c:pt idx="8">
                  <c:v>0.84500000000000042</c:v>
                </c:pt>
                <c:pt idx="9">
                  <c:v>0.51200000000000001</c:v>
                </c:pt>
                <c:pt idx="10">
                  <c:v>0.75513305555556964</c:v>
                </c:pt>
                <c:pt idx="11">
                  <c:v>0.86108537888890935</c:v>
                </c:pt>
                <c:pt idx="12">
                  <c:v>0.97271522187221859</c:v>
                </c:pt>
                <c:pt idx="13">
                  <c:v>1.0902678785935596</c:v>
                </c:pt>
                <c:pt idx="14">
                  <c:v>1.2139982510184921</c:v>
                </c:pt>
                <c:pt idx="15">
                  <c:v>1.3441712046981913</c:v>
                </c:pt>
                <c:pt idx="16">
                  <c:v>1.4810619371727536</c:v>
                </c:pt>
                <c:pt idx="17">
                  <c:v>1.6249563595115264</c:v>
                </c:pt>
                <c:pt idx="18">
                  <c:v>1.7761514914472061</c:v>
                </c:pt>
                <c:pt idx="19">
                  <c:v>1.9349558705754661</c:v>
                </c:pt>
                <c:pt idx="20">
                  <c:v>2.1016899761091183</c:v>
                </c:pt>
                <c:pt idx="21">
                  <c:v>2.2766866676912731</c:v>
                </c:pt>
                <c:pt idx="22">
                  <c:v>2.4602916397898169</c:v>
                </c:pt>
                <c:pt idx="23">
                  <c:v>2.6528638922133947</c:v>
                </c:pt>
                <c:pt idx="24">
                  <c:v>2.8547762173065756</c:v>
                </c:pt>
                <c:pt idx="25">
                  <c:v>3.0664157044023579</c:v>
                </c:pt>
                <c:pt idx="26">
                  <c:v>3.2881842621283108</c:v>
                </c:pt>
                <c:pt idx="27">
                  <c:v>3.5204991591838022</c:v>
                </c:pt>
                <c:pt idx="28">
                  <c:v>3.763793584226768</c:v>
                </c:pt>
                <c:pt idx="29">
                  <c:v>4.0185172255290365</c:v>
                </c:pt>
                <c:pt idx="30">
                  <c:v>4.2851368710836466</c:v>
                </c:pt>
                <c:pt idx="31">
                  <c:v>4.5641370298685464</c:v>
                </c:pt>
                <c:pt idx="32">
                  <c:v>4.8560205749965215</c:v>
                </c:pt>
                <c:pt idx="33">
                  <c:v>5.1613094095053471</c:v>
                </c:pt>
                <c:pt idx="34">
                  <c:v>5.4805451555672029</c:v>
                </c:pt>
                <c:pt idx="35">
                  <c:v>5.8142898679242121</c:v>
                </c:pt>
                <c:pt idx="36">
                  <c:v>6.1631267723825767</c:v>
                </c:pt>
                <c:pt idx="37">
                  <c:v>6.5276610302273719</c:v>
                </c:pt>
                <c:pt idx="38">
                  <c:v>6.9085205294477063</c:v>
                </c:pt>
                <c:pt idx="39">
                  <c:v>7.3063567036940702</c:v>
                </c:pt>
                <c:pt idx="40">
                  <c:v>7.7218453799186957</c:v>
                </c:pt>
                <c:pt idx="41">
                  <c:v>8.1556876556834226</c:v>
                </c:pt>
                <c:pt idx="42">
                  <c:v>8.6086108071521519</c:v>
                </c:pt>
                <c:pt idx="43">
                  <c:v>9.0813692288189056</c:v>
                </c:pt>
                <c:pt idx="44">
                  <c:v>9.5747454060592254</c:v>
                </c:pt>
                <c:pt idx="45">
                  <c:v>10.089550921628037</c:v>
                </c:pt>
                <c:pt idx="46">
                  <c:v>10.626627497265423</c:v>
                </c:pt>
                <c:pt idx="47">
                  <c:v>11.186848071611683</c:v>
                </c:pt>
                <c:pt idx="48">
                  <c:v>11.771117915671171</c:v>
                </c:pt>
                <c:pt idx="49">
                  <c:v>12.380375787109797</c:v>
                </c:pt>
                <c:pt idx="50">
                  <c:v>13.015595124710625</c:v>
                </c:pt>
                <c:pt idx="51">
                  <c:v>13.664107499074646</c:v>
                </c:pt>
                <c:pt idx="52">
                  <c:v>14.32493192913069</c:v>
                </c:pt>
                <c:pt idx="53">
                  <c:v>14.997004988091296</c:v>
                </c:pt>
                <c:pt idx="54">
                  <c:v>15.67918253982266</c:v>
                </c:pt>
                <c:pt idx="55">
                  <c:v>16.370241994516928</c:v>
                </c:pt>
                <c:pt idx="56">
                  <c:v>17.068885086679693</c:v>
                </c:pt>
                <c:pt idx="57">
                  <c:v>17.773741174497221</c:v>
                </c:pt>
                <c:pt idx="58">
                  <c:v>18.483371055579603</c:v>
                </c:pt>
                <c:pt idx="59">
                  <c:v>19.19627128992688</c:v>
                </c:pt>
                <c:pt idx="60">
                  <c:v>19.910879016765254</c:v>
                </c:pt>
                <c:pt idx="61">
                  <c:v>20.625577247699088</c:v>
                </c:pt>
                <c:pt idx="62">
                  <c:v>21.338700614455846</c:v>
                </c:pt>
                <c:pt idx="63">
                  <c:v>22.048541545408348</c:v>
                </c:pt>
                <c:pt idx="64">
                  <c:v>22.753356841089687</c:v>
                </c:pt>
                <c:pt idx="65">
                  <c:v>23.451374615099795</c:v>
                </c:pt>
                <c:pt idx="66">
                  <c:v>24.14080156319665</c:v>
                </c:pt>
                <c:pt idx="67">
                  <c:v>24.819830519991697</c:v>
                </c:pt>
                <c:pt idx="68">
                  <c:v>25.486648259585511</c:v>
                </c:pt>
                <c:pt idx="69">
                  <c:v>26.139443493700853</c:v>
                </c:pt>
                <c:pt idx="70">
                  <c:v>26.776415018448084</c:v>
                </c:pt>
                <c:pt idx="71">
                  <c:v>27.39577995881266</c:v>
                </c:pt>
                <c:pt idx="72">
                  <c:v>27.995782058309782</c:v>
                </c:pt>
                <c:pt idx="73">
                  <c:v>28.574699960044327</c:v>
                </c:pt>
                <c:pt idx="74">
                  <c:v>29.130855424643173</c:v>
                </c:pt>
                <c:pt idx="75">
                  <c:v>29.662621430224277</c:v>
                </c:pt>
                <c:pt idx="76">
                  <c:v>30.168430099731079</c:v>
                </c:pt>
                <c:pt idx="77">
                  <c:v>30.646780401594821</c:v>
                </c:pt>
                <c:pt idx="78">
                  <c:v>31.09624557080549</c:v>
                </c:pt>
                <c:pt idx="79">
                  <c:v>31.51548019904423</c:v>
                </c:pt>
                <c:pt idx="80">
                  <c:v>31.903226944567816</c:v>
                </c:pt>
                <c:pt idx="81">
                  <c:v>32.258322815013514</c:v>
                </c:pt>
                <c:pt idx="82">
                  <c:v>32.579704979182694</c:v>
                </c:pt>
                <c:pt idx="83">
                  <c:v>32.866416067161396</c:v>
                </c:pt>
                <c:pt idx="84">
                  <c:v>33.117608921783606</c:v>
                </c:pt>
                <c:pt idx="85">
                  <c:v>33.332550768436718</c:v>
                </c:pt>
                <c:pt idx="86">
                  <c:v>33.510626774489609</c:v>
                </c:pt>
                <c:pt idx="87">
                  <c:v>33.651342974159611</c:v>
                </c:pt>
                <c:pt idx="88">
                  <c:v>33.754328539385156</c:v>
                </c:pt>
                <c:pt idx="89">
                  <c:v>33.819337382182454</c:v>
                </c:pt>
                <c:pt idx="90">
                  <c:v>33.846249078997118</c:v>
                </c:pt>
                <c:pt idx="91">
                  <c:v>33.846249078997118</c:v>
                </c:pt>
                <c:pt idx="92">
                  <c:v>33.846249078997118</c:v>
                </c:pt>
                <c:pt idx="93">
                  <c:v>33.846249078997118</c:v>
                </c:pt>
                <c:pt idx="94">
                  <c:v>33.846249078997118</c:v>
                </c:pt>
                <c:pt idx="95">
                  <c:v>33.846249078997118</c:v>
                </c:pt>
                <c:pt idx="96">
                  <c:v>33.846249078997118</c:v>
                </c:pt>
                <c:pt idx="97">
                  <c:v>33.846249078997118</c:v>
                </c:pt>
                <c:pt idx="98">
                  <c:v>33.846249078997118</c:v>
                </c:pt>
                <c:pt idx="99">
                  <c:v>33.846249078997118</c:v>
                </c:pt>
                <c:pt idx="100">
                  <c:v>33.846249078997118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88064"/>
        <c:axId val="110889600"/>
      </c:areaChart>
      <c:catAx>
        <c:axId val="11088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088960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08896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/>
                  <a:t>GWe</a:t>
                </a:r>
              </a:p>
            </c:rich>
          </c:tx>
          <c:layout>
            <c:manualLayout>
              <c:xMode val="edge"/>
              <c:yMode val="edge"/>
              <c:x val="3.0506665390230427E-2"/>
              <c:y val="0.47726306211723535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088806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24221174480901"/>
          <c:y val="0.24087586029076338"/>
          <c:w val="0.18773041667664034"/>
          <c:h val="0.5553024671916005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Wind and Wave Electricity Generation </a:t>
            </a:r>
            <a:endParaRPr lang="en-US" dirty="0" smtClean="0"/>
          </a:p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in </a:t>
            </a:r>
            <a:r>
              <a:rPr lang="en-US" dirty="0"/>
              <a:t>the World</a:t>
            </a:r>
          </a:p>
        </c:rich>
      </c:tx>
      <c:layout>
        <c:manualLayout>
          <c:xMode val="edge"/>
          <c:yMode val="edge"/>
          <c:x val="0.17859265893970386"/>
          <c:y val="2.898368901658877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640922768304919"/>
          <c:y val="0.26197183098591548"/>
          <c:w val="0.61978379083829993"/>
          <c:h val="0.55109119810727891"/>
        </c:manualLayout>
      </c:layout>
      <c:areaChart>
        <c:grouping val="stacked"/>
        <c:varyColors val="0"/>
        <c:ser>
          <c:idx val="0"/>
          <c:order val="0"/>
          <c:tx>
            <c:strRef>
              <c:f>Electricity!$A$339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Electricity!$B$338:$DH$338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Electricity!$B$339:$DH$339</c:f>
              <c:numCache>
                <c:formatCode>0.0</c:formatCode>
                <c:ptCount val="111"/>
                <c:pt idx="0">
                  <c:v>0.43756018066406294</c:v>
                </c:pt>
                <c:pt idx="1">
                  <c:v>0.58341357421874929</c:v>
                </c:pt>
                <c:pt idx="2">
                  <c:v>0.77788476562500042</c:v>
                </c:pt>
                <c:pt idx="3">
                  <c:v>1.0371796874999981</c:v>
                </c:pt>
                <c:pt idx="4">
                  <c:v>1.3829062499999998</c:v>
                </c:pt>
                <c:pt idx="5">
                  <c:v>1.843874999999999</c:v>
                </c:pt>
                <c:pt idx="6">
                  <c:v>2.4584999999999981</c:v>
                </c:pt>
                <c:pt idx="7">
                  <c:v>3.278</c:v>
                </c:pt>
                <c:pt idx="8">
                  <c:v>4.452</c:v>
                </c:pt>
                <c:pt idx="9">
                  <c:v>5.1459999999999964</c:v>
                </c:pt>
                <c:pt idx="10">
                  <c:v>5.5039999999999996</c:v>
                </c:pt>
                <c:pt idx="11">
                  <c:v>8.9240000000000013</c:v>
                </c:pt>
                <c:pt idx="12">
                  <c:v>9.8940000000000001</c:v>
                </c:pt>
                <c:pt idx="13">
                  <c:v>13.43</c:v>
                </c:pt>
                <c:pt idx="14">
                  <c:v>14.394</c:v>
                </c:pt>
                <c:pt idx="15">
                  <c:v>19.734000000000005</c:v>
                </c:pt>
                <c:pt idx="16">
                  <c:v>26.360000000000003</c:v>
                </c:pt>
                <c:pt idx="17">
                  <c:v>37.620000000000012</c:v>
                </c:pt>
                <c:pt idx="18">
                  <c:v>55.879999999999995</c:v>
                </c:pt>
                <c:pt idx="19">
                  <c:v>77.866000000000014</c:v>
                </c:pt>
                <c:pt idx="20">
                  <c:v>97.375664444443771</c:v>
                </c:pt>
                <c:pt idx="21">
                  <c:v>118.71160762666582</c:v>
                </c:pt>
                <c:pt idx="22">
                  <c:v>141.69483585937618</c:v>
                </c:pt>
                <c:pt idx="23">
                  <c:v>166.10170448328361</c:v>
                </c:pt>
                <c:pt idx="24">
                  <c:v>191.77664563144583</c:v>
                </c:pt>
                <c:pt idx="25">
                  <c:v>218.69066452655554</c:v>
                </c:pt>
                <c:pt idx="26">
                  <c:v>246.73117184796379</c:v>
                </c:pt>
                <c:pt idx="27">
                  <c:v>275.79154899018891</c:v>
                </c:pt>
                <c:pt idx="28">
                  <c:v>305.77197587419977</c:v>
                </c:pt>
                <c:pt idx="29">
                  <c:v>336.57800585539673</c:v>
                </c:pt>
                <c:pt idx="30">
                  <c:v>368.11797231764439</c:v>
                </c:pt>
                <c:pt idx="31">
                  <c:v>400.30460019290234</c:v>
                </c:pt>
                <c:pt idx="32">
                  <c:v>433.05482771047434</c:v>
                </c:pt>
                <c:pt idx="33">
                  <c:v>466.2896130875942</c:v>
                </c:pt>
                <c:pt idx="34">
                  <c:v>499.93377118303033</c:v>
                </c:pt>
                <c:pt idx="35">
                  <c:v>533.91586344448558</c:v>
                </c:pt>
                <c:pt idx="36">
                  <c:v>568.16805701660553</c:v>
                </c:pt>
                <c:pt idx="37">
                  <c:v>602.62598877113294</c:v>
                </c:pt>
                <c:pt idx="38">
                  <c:v>637.22863452733566</c:v>
                </c:pt>
                <c:pt idx="39">
                  <c:v>671.91818283115504</c:v>
                </c:pt>
                <c:pt idx="40">
                  <c:v>706.63991219568322</c:v>
                </c:pt>
                <c:pt idx="41">
                  <c:v>741.34207238897886</c:v>
                </c:pt>
                <c:pt idx="42">
                  <c:v>775.97576964073244</c:v>
                </c:pt>
                <c:pt idx="43">
                  <c:v>810.49485563463304</c:v>
                </c:pt>
                <c:pt idx="44">
                  <c:v>844.85582016662784</c:v>
                </c:pt>
                <c:pt idx="45">
                  <c:v>879.01768737186205</c:v>
                </c:pt>
                <c:pt idx="46">
                  <c:v>912.94191541206283</c:v>
                </c:pt>
                <c:pt idx="47">
                  <c:v>946.59229951833061</c:v>
                </c:pt>
                <c:pt idx="48">
                  <c:v>979.93487828757975</c:v>
                </c:pt>
                <c:pt idx="49">
                  <c:v>1012.9378431339362</c:v>
                </c:pt>
                <c:pt idx="50">
                  <c:v>1045.5714507988728</c:v>
                </c:pt>
                <c:pt idx="51">
                  <c:v>1077.8079388266824</c:v>
                </c:pt>
                <c:pt idx="52">
                  <c:v>1109.6214439145299</c:v>
                </c:pt>
                <c:pt idx="53">
                  <c:v>1140.98792304894</c:v>
                </c:pt>
                <c:pt idx="54">
                  <c:v>1171.8850773430561</c:v>
                </c:pt>
                <c:pt idx="55">
                  <c:v>1202.2922784915618</c:v>
                </c:pt>
                <c:pt idx="56">
                  <c:v>1232.1904977624308</c:v>
                </c:pt>
                <c:pt idx="57">
                  <c:v>1261.5622374470806</c:v>
                </c:pt>
                <c:pt idx="58">
                  <c:v>1290.3914646927378</c:v>
                </c:pt>
                <c:pt idx="59">
                  <c:v>1318.6635476430358</c:v>
                </c:pt>
                <c:pt idx="60">
                  <c:v>1346.3651938149828</c:v>
                </c:pt>
                <c:pt idx="61">
                  <c:v>1373.4688756015144</c:v>
                </c:pt>
                <c:pt idx="62">
                  <c:v>1399.9851225943498</c:v>
                </c:pt>
                <c:pt idx="63">
                  <c:v>1425.9247850422757</c:v>
                </c:pt>
                <c:pt idx="64">
                  <c:v>1451.2990058311923</c:v>
                </c:pt>
                <c:pt idx="65">
                  <c:v>1476.1191936966709</c:v>
                </c:pt>
                <c:pt idx="66">
                  <c:v>1500.3973079264199</c:v>
                </c:pt>
                <c:pt idx="67">
                  <c:v>1524.1450972163104</c:v>
                </c:pt>
                <c:pt idx="68">
                  <c:v>1547.3740932572448</c:v>
                </c:pt>
                <c:pt idx="69">
                  <c:v>1570.0956048824</c:v>
                </c:pt>
                <c:pt idx="70">
                  <c:v>1592.3207127502451</c:v>
                </c:pt>
                <c:pt idx="71">
                  <c:v>1614.0602583334949</c:v>
                </c:pt>
                <c:pt idx="72">
                  <c:v>1635.324848130947</c:v>
                </c:pt>
                <c:pt idx="73">
                  <c:v>1656.1248580075808</c:v>
                </c:pt>
                <c:pt idx="74">
                  <c:v>1676.4704376517125</c:v>
                </c:pt>
                <c:pt idx="75">
                  <c:v>1696.3715151384858</c:v>
                </c:pt>
                <c:pt idx="76">
                  <c:v>1715.8378017135951</c:v>
                </c:pt>
                <c:pt idx="77">
                  <c:v>1734.8787964927551</c:v>
                </c:pt>
                <c:pt idx="78">
                  <c:v>1753.503791074382</c:v>
                </c:pt>
                <c:pt idx="79">
                  <c:v>1771.7218740631265</c:v>
                </c:pt>
                <c:pt idx="80">
                  <c:v>1789.5419355021354</c:v>
                </c:pt>
                <c:pt idx="81">
                  <c:v>1806.9726712096431</c:v>
                </c:pt>
                <c:pt idx="82">
                  <c:v>1824.0225870215661</c:v>
                </c:pt>
                <c:pt idx="83">
                  <c:v>1840.7000029418571</c:v>
                </c:pt>
                <c:pt idx="84">
                  <c:v>1857.0130572023734</c:v>
                </c:pt>
                <c:pt idx="85">
                  <c:v>1872.9697102341095</c:v>
                </c:pt>
                <c:pt idx="86">
                  <c:v>1888.5777485516949</c:v>
                </c:pt>
                <c:pt idx="87">
                  <c:v>1903.8447885530418</c:v>
                </c:pt>
                <c:pt idx="88">
                  <c:v>1918.7782802359834</c:v>
                </c:pt>
                <c:pt idx="89">
                  <c:v>1933.3855108337154</c:v>
                </c:pt>
                <c:pt idx="90">
                  <c:v>1947.6736083708108</c:v>
                </c:pt>
                <c:pt idx="91">
                  <c:v>1961.6495451415569</c:v>
                </c:pt>
                <c:pt idx="92">
                  <c:v>1975.320141112275</c:v>
                </c:pt>
                <c:pt idx="93">
                  <c:v>1988.6920672493327</c:v>
                </c:pt>
                <c:pt idx="94">
                  <c:v>2001.7718487744378</c:v>
                </c:pt>
                <c:pt idx="95">
                  <c:v>2014.5658683488009</c:v>
                </c:pt>
                <c:pt idx="96">
                  <c:v>2027.0803691877497</c:v>
                </c:pt>
                <c:pt idx="97">
                  <c:v>2039.3214581072821</c:v>
                </c:pt>
                <c:pt idx="98">
                  <c:v>2051.2951085040763</c:v>
                </c:pt>
                <c:pt idx="99">
                  <c:v>2063.0071632703675</c:v>
                </c:pt>
                <c:pt idx="100">
                  <c:v>2074.4633376451707</c:v>
                </c:pt>
                <c:pt idx="101">
                  <c:v>2085.6692220031919</c:v>
                </c:pt>
                <c:pt idx="102">
                  <c:v>2096.630284582825</c:v>
                </c:pt>
                <c:pt idx="103">
                  <c:v>2107.3518741545226</c:v>
                </c:pt>
                <c:pt idx="104">
                  <c:v>2117.8392226308965</c:v>
                </c:pt>
                <c:pt idx="105">
                  <c:v>2128.0974476197698</c:v>
                </c:pt>
                <c:pt idx="106">
                  <c:v>2138.1315549214869</c:v>
                </c:pt>
                <c:pt idx="107">
                  <c:v>2147.9464409716056</c:v>
                </c:pt>
                <c:pt idx="108">
                  <c:v>2157.5468952302954</c:v>
                </c:pt>
                <c:pt idx="109">
                  <c:v>2166.9376025194592</c:v>
                </c:pt>
                <c:pt idx="110">
                  <c:v>2176.1231453088399</c:v>
                </c:pt>
              </c:numCache>
            </c:numRef>
          </c:val>
        </c:ser>
        <c:ser>
          <c:idx val="1"/>
          <c:order val="1"/>
          <c:tx>
            <c:strRef>
              <c:f>Electricity!$A$340</c:f>
              <c:strCache>
                <c:ptCount val="1"/>
                <c:pt idx="0">
                  <c:v>European Union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Electricity!$B$338:$DH$338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Electricity!$B$340:$DH$340</c:f>
              <c:numCache>
                <c:formatCode>0.0</c:formatCode>
                <c:ptCount val="111"/>
                <c:pt idx="0">
                  <c:v>1.26756298828125</c:v>
                </c:pt>
                <c:pt idx="1">
                  <c:v>1.6900839843750017</c:v>
                </c:pt>
                <c:pt idx="2">
                  <c:v>2.2534453124999998</c:v>
                </c:pt>
                <c:pt idx="3">
                  <c:v>3.004593750000002</c:v>
                </c:pt>
                <c:pt idx="4">
                  <c:v>4.0061249999999964</c:v>
                </c:pt>
                <c:pt idx="5">
                  <c:v>5.3414999999999999</c:v>
                </c:pt>
                <c:pt idx="6">
                  <c:v>7.1219999999999963</c:v>
                </c:pt>
                <c:pt idx="7">
                  <c:v>9.4960000000000004</c:v>
                </c:pt>
                <c:pt idx="8">
                  <c:v>12.97</c:v>
                </c:pt>
                <c:pt idx="9">
                  <c:v>19.308</c:v>
                </c:pt>
                <c:pt idx="10">
                  <c:v>27.003999999999987</c:v>
                </c:pt>
                <c:pt idx="11">
                  <c:v>35.317999999999998</c:v>
                </c:pt>
                <c:pt idx="12">
                  <c:v>47.05</c:v>
                </c:pt>
                <c:pt idx="13">
                  <c:v>57.387999999999998</c:v>
                </c:pt>
                <c:pt idx="14">
                  <c:v>67.69</c:v>
                </c:pt>
                <c:pt idx="15">
                  <c:v>79.547799999999967</c:v>
                </c:pt>
                <c:pt idx="16">
                  <c:v>93.944000000000059</c:v>
                </c:pt>
                <c:pt idx="17">
                  <c:v>109.732</c:v>
                </c:pt>
                <c:pt idx="18">
                  <c:v>126.92399999999996</c:v>
                </c:pt>
                <c:pt idx="19">
                  <c:v>146.31599999999997</c:v>
                </c:pt>
                <c:pt idx="20">
                  <c:v>163.70219405555571</c:v>
                </c:pt>
                <c:pt idx="21">
                  <c:v>181.41803536911138</c:v>
                </c:pt>
                <c:pt idx="22">
                  <c:v>199.38155423013706</c:v>
                </c:pt>
                <c:pt idx="23">
                  <c:v>217.51322913660252</c:v>
                </c:pt>
                <c:pt idx="24">
                  <c:v>235.72019798280621</c:v>
                </c:pt>
                <c:pt idx="25">
                  <c:v>253.99618571183672</c:v>
                </c:pt>
                <c:pt idx="26">
                  <c:v>272.29057485273665</c:v>
                </c:pt>
                <c:pt idx="27">
                  <c:v>290.55665373181881</c:v>
                </c:pt>
                <c:pt idx="28">
                  <c:v>308.75147114638679</c:v>
                </c:pt>
                <c:pt idx="29">
                  <c:v>326.83601055666139</c:v>
                </c:pt>
                <c:pt idx="30">
                  <c:v>344.77336932883134</c:v>
                </c:pt>
                <c:pt idx="31">
                  <c:v>362.5295600386371</c:v>
                </c:pt>
                <c:pt idx="32">
                  <c:v>380.0733501538503</c:v>
                </c:pt>
                <c:pt idx="33">
                  <c:v>397.37610784279508</c:v>
                </c:pt>
                <c:pt idx="34">
                  <c:v>414.41164739936653</c:v>
                </c:pt>
                <c:pt idx="35">
                  <c:v>431.15611406857403</c:v>
                </c:pt>
                <c:pt idx="36">
                  <c:v>447.58785572059151</c:v>
                </c:pt>
                <c:pt idx="37">
                  <c:v>463.68730049883868</c:v>
                </c:pt>
                <c:pt idx="38">
                  <c:v>479.44069012330732</c:v>
                </c:pt>
                <c:pt idx="39">
                  <c:v>494.85336895664364</c:v>
                </c:pt>
                <c:pt idx="40">
                  <c:v>509.9311584565956</c:v>
                </c:pt>
                <c:pt idx="41">
                  <c:v>524.68031312350843</c:v>
                </c:pt>
                <c:pt idx="42">
                  <c:v>539.10747889485606</c:v>
                </c:pt>
                <c:pt idx="43">
                  <c:v>553.21957687371412</c:v>
                </c:pt>
                <c:pt idx="44">
                  <c:v>567.02342127590543</c:v>
                </c:pt>
                <c:pt idx="45">
                  <c:v>580.52570988809771</c:v>
                </c:pt>
                <c:pt idx="46">
                  <c:v>593.73301540695172</c:v>
                </c:pt>
                <c:pt idx="47">
                  <c:v>606.65177761037921</c:v>
                </c:pt>
                <c:pt idx="48">
                  <c:v>619.2882978542284</c:v>
                </c:pt>
                <c:pt idx="49">
                  <c:v>631.64874121003515</c:v>
                </c:pt>
                <c:pt idx="50">
                  <c:v>643.73913879359691</c:v>
                </c:pt>
                <c:pt idx="51">
                  <c:v>655.56539026678274</c:v>
                </c:pt>
                <c:pt idx="52">
                  <c:v>667.13326649589806</c:v>
                </c:pt>
                <c:pt idx="53">
                  <c:v>678.44841232013823</c:v>
                </c:pt>
                <c:pt idx="54">
                  <c:v>689.51634927726229</c:v>
                </c:pt>
                <c:pt idx="55">
                  <c:v>700.34247828271327</c:v>
                </c:pt>
                <c:pt idx="56">
                  <c:v>710.93208225870251</c:v>
                </c:pt>
                <c:pt idx="57">
                  <c:v>721.29032871010872</c:v>
                </c:pt>
                <c:pt idx="58">
                  <c:v>731.42227224503017</c:v>
                </c:pt>
                <c:pt idx="59">
                  <c:v>741.33285704080868</c:v>
                </c:pt>
                <c:pt idx="60">
                  <c:v>751.026919256479</c:v>
                </c:pt>
                <c:pt idx="61">
                  <c:v>760.50918939262908</c:v>
                </c:pt>
                <c:pt idx="62">
                  <c:v>769.78429459975155</c:v>
                </c:pt>
                <c:pt idx="63">
                  <c:v>778.85676093617462</c:v>
                </c:pt>
                <c:pt idx="64">
                  <c:v>787.73101557668326</c:v>
                </c:pt>
                <c:pt idx="65">
                  <c:v>796.41138897287783</c:v>
                </c:pt>
                <c:pt idx="66">
                  <c:v>804.90211696634879</c:v>
                </c:pt>
                <c:pt idx="67">
                  <c:v>813.20734285567801</c:v>
                </c:pt>
                <c:pt idx="68">
                  <c:v>821.33111941827792</c:v>
                </c:pt>
                <c:pt idx="69">
                  <c:v>829.27741088806908</c:v>
                </c:pt>
                <c:pt idx="70">
                  <c:v>837.05009488993505</c:v>
                </c:pt>
                <c:pt idx="71">
                  <c:v>844.65296433193248</c:v>
                </c:pt>
                <c:pt idx="72">
                  <c:v>852.08972925614421</c:v>
                </c:pt>
                <c:pt idx="73">
                  <c:v>859.36401864910215</c:v>
                </c:pt>
                <c:pt idx="74">
                  <c:v>866.47938221266588</c:v>
                </c:pt>
                <c:pt idx="75">
                  <c:v>873.43929209619057</c:v>
                </c:pt>
                <c:pt idx="76">
                  <c:v>880.24714459087602</c:v>
                </c:pt>
                <c:pt idx="77">
                  <c:v>886.90626178707737</c:v>
                </c:pt>
                <c:pt idx="78">
                  <c:v>893.41989319541892</c:v>
                </c:pt>
                <c:pt idx="79">
                  <c:v>899.79121733249042</c:v>
                </c:pt>
                <c:pt idx="80">
                  <c:v>906.0233432718918</c:v>
                </c:pt>
                <c:pt idx="81">
                  <c:v>912.11931216139806</c:v>
                </c:pt>
                <c:pt idx="82">
                  <c:v>918.0820987069801</c:v>
                </c:pt>
                <c:pt idx="83">
                  <c:v>923.91461262439589</c:v>
                </c:pt>
                <c:pt idx="84">
                  <c:v>929.61970005907085</c:v>
                </c:pt>
                <c:pt idx="85">
                  <c:v>935.20014497495663</c:v>
                </c:pt>
                <c:pt idx="86">
                  <c:v>940.65867051305304</c:v>
                </c:pt>
                <c:pt idx="87">
                  <c:v>945.9979403202376</c:v>
                </c:pt>
                <c:pt idx="88">
                  <c:v>951.22055984907342</c:v>
                </c:pt>
                <c:pt idx="89">
                  <c:v>956.3290776292165</c:v>
                </c:pt>
                <c:pt idx="90">
                  <c:v>961.32598651104161</c:v>
                </c:pt>
                <c:pt idx="91">
                  <c:v>966.21372488210443</c:v>
                </c:pt>
                <c:pt idx="92">
                  <c:v>970.99467785702393</c:v>
                </c:pt>
                <c:pt idx="93">
                  <c:v>975.67117844136715</c:v>
                </c:pt>
                <c:pt idx="94">
                  <c:v>980.24550867010703</c:v>
                </c:pt>
                <c:pt idx="95">
                  <c:v>984.71990072120991</c:v>
                </c:pt>
                <c:pt idx="96">
                  <c:v>989.09653800489195</c:v>
                </c:pt>
                <c:pt idx="97">
                  <c:v>993.37755622907559</c:v>
                </c:pt>
                <c:pt idx="98">
                  <c:v>997.56504444157258</c:v>
                </c:pt>
                <c:pt idx="99">
                  <c:v>1001.6610460494944</c:v>
                </c:pt>
                <c:pt idx="100">
                  <c:v>1005.6675598163944</c:v>
                </c:pt>
                <c:pt idx="101">
                  <c:v>1009.5865408376212</c:v>
                </c:pt>
                <c:pt idx="102">
                  <c:v>1013.4199014943629</c:v>
                </c:pt>
                <c:pt idx="103">
                  <c:v>1017.1695123868559</c:v>
                </c:pt>
                <c:pt idx="104">
                  <c:v>1020.8372032471901</c:v>
                </c:pt>
                <c:pt idx="105">
                  <c:v>1024.4247638321865</c:v>
                </c:pt>
                <c:pt idx="106">
                  <c:v>1027.9339447967582</c:v>
                </c:pt>
                <c:pt idx="107">
                  <c:v>1031.3664585481949</c:v>
                </c:pt>
                <c:pt idx="108">
                  <c:v>1034.7239800817829</c:v>
                </c:pt>
                <c:pt idx="109">
                  <c:v>1038.0081477981623</c:v>
                </c:pt>
                <c:pt idx="110">
                  <c:v>1041.2205643028431</c:v>
                </c:pt>
              </c:numCache>
            </c:numRef>
          </c:val>
        </c:ser>
        <c:ser>
          <c:idx val="2"/>
          <c:order val="2"/>
          <c:tx>
            <c:strRef>
              <c:f>Electricity!$A$341</c:f>
              <c:strCache>
                <c:ptCount val="1"/>
                <c:pt idx="0">
                  <c:v>Other Europe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Electricity!$B$338:$DH$338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Electricity!$B$341:$DH$341</c:f>
              <c:numCache>
                <c:formatCode>0.0</c:formatCode>
                <c:ptCount val="111"/>
                <c:pt idx="0">
                  <c:v>1.7085937499999999E-2</c:v>
                </c:pt>
                <c:pt idx="1">
                  <c:v>2.2781250000000017E-2</c:v>
                </c:pt>
                <c:pt idx="2">
                  <c:v>3.0374999999999999E-2</c:v>
                </c:pt>
                <c:pt idx="3">
                  <c:v>4.0500000000000001E-2</c:v>
                </c:pt>
                <c:pt idx="4">
                  <c:v>5.3999999999999999E-2</c:v>
                </c:pt>
                <c:pt idx="5">
                  <c:v>7.1999999999999995E-2</c:v>
                </c:pt>
                <c:pt idx="6">
                  <c:v>9.6000000000000002E-2</c:v>
                </c:pt>
                <c:pt idx="7">
                  <c:v>0.128</c:v>
                </c:pt>
                <c:pt idx="8">
                  <c:v>0.17400000000000004</c:v>
                </c:pt>
                <c:pt idx="9">
                  <c:v>0.20400000000000001</c:v>
                </c:pt>
                <c:pt idx="10">
                  <c:v>0.29600000000000026</c:v>
                </c:pt>
                <c:pt idx="11">
                  <c:v>0.3480000000000002</c:v>
                </c:pt>
                <c:pt idx="12">
                  <c:v>0.65800000000000036</c:v>
                </c:pt>
                <c:pt idx="13">
                  <c:v>1.262</c:v>
                </c:pt>
                <c:pt idx="14">
                  <c:v>1.8080000000000001</c:v>
                </c:pt>
                <c:pt idx="15">
                  <c:v>2.5876000000000001</c:v>
                </c:pt>
                <c:pt idx="16">
                  <c:v>3.3583999999999987</c:v>
                </c:pt>
                <c:pt idx="17">
                  <c:v>3.9699999999999998</c:v>
                </c:pt>
                <c:pt idx="18">
                  <c:v>5.072000000000001</c:v>
                </c:pt>
                <c:pt idx="19">
                  <c:v>6.846000000000001</c:v>
                </c:pt>
                <c:pt idx="20">
                  <c:v>8.3292235555555116</c:v>
                </c:pt>
                <c:pt idx="21">
                  <c:v>9.9739647066666173</c:v>
                </c:pt>
                <c:pt idx="22">
                  <c:v>11.786792627688786</c:v>
                </c:pt>
                <c:pt idx="23">
                  <c:v>13.761334503105221</c:v>
                </c:pt>
                <c:pt idx="24">
                  <c:v>15.887636189211625</c:v>
                </c:pt>
                <c:pt idx="25">
                  <c:v>18.175050412923202</c:v>
                </c:pt>
                <c:pt idx="26">
                  <c:v>20.623936040334513</c:v>
                </c:pt>
                <c:pt idx="27">
                  <c:v>23.234573260712342</c:v>
                </c:pt>
                <c:pt idx="28">
                  <c:v>26.007423121504328</c:v>
                </c:pt>
                <c:pt idx="29">
                  <c:v>28.943199858747885</c:v>
                </c:pt>
                <c:pt idx="30">
                  <c:v>32.04248547223925</c:v>
                </c:pt>
                <c:pt idx="31">
                  <c:v>35.30591032417292</c:v>
                </c:pt>
                <c:pt idx="32">
                  <c:v>38.734155443046902</c:v>
                </c:pt>
                <c:pt idx="33">
                  <c:v>42.327949645922843</c:v>
                </c:pt>
                <c:pt idx="34">
                  <c:v>46.088065223237528</c:v>
                </c:pt>
                <c:pt idx="35">
                  <c:v>50.015321341383277</c:v>
                </c:pt>
                <c:pt idx="36">
                  <c:v>54.110583842695675</c:v>
                </c:pt>
                <c:pt idx="37">
                  <c:v>58.374765008857345</c:v>
                </c:pt>
                <c:pt idx="38">
                  <c:v>62.808823391461956</c:v>
                </c:pt>
                <c:pt idx="39">
                  <c:v>67.413763738603294</c:v>
                </c:pt>
                <c:pt idx="40">
                  <c:v>72.190636863248784</c:v>
                </c:pt>
                <c:pt idx="41">
                  <c:v>77.140539525567334</c:v>
                </c:pt>
                <c:pt idx="42">
                  <c:v>82.264614330060724</c:v>
                </c:pt>
                <c:pt idx="43">
                  <c:v>87.564049636276266</c:v>
                </c:pt>
                <c:pt idx="44">
                  <c:v>93.040079481300168</c:v>
                </c:pt>
                <c:pt idx="45">
                  <c:v>98.6939835153198</c:v>
                </c:pt>
                <c:pt idx="46">
                  <c:v>104.52708695009966</c:v>
                </c:pt>
                <c:pt idx="47">
                  <c:v>110.5407605201994</c:v>
                </c:pt>
                <c:pt idx="48">
                  <c:v>116.73642045679</c:v>
                </c:pt>
                <c:pt idx="49">
                  <c:v>123.11552847396206</c:v>
                </c:pt>
                <c:pt idx="50">
                  <c:v>129.67959176739205</c:v>
                </c:pt>
                <c:pt idx="51">
                  <c:v>136.43016302524362</c:v>
                </c:pt>
                <c:pt idx="52">
                  <c:v>143.36884045117574</c:v>
                </c:pt>
                <c:pt idx="53">
                  <c:v>150.49726779934829</c:v>
                </c:pt>
                <c:pt idx="54">
                  <c:v>157.81713442130618</c:v>
                </c:pt>
                <c:pt idx="55">
                  <c:v>165.33017532463077</c:v>
                </c:pt>
                <c:pt idx="56">
                  <c:v>173.03817124325903</c:v>
                </c:pt>
                <c:pt idx="57">
                  <c:v>180.94294871936489</c:v>
                </c:pt>
                <c:pt idx="58">
                  <c:v>189.04638019670534</c:v>
                </c:pt>
                <c:pt idx="59">
                  <c:v>197.35038412534038</c:v>
                </c:pt>
                <c:pt idx="60">
                  <c:v>205.85692507763426</c:v>
                </c:pt>
                <c:pt idx="61">
                  <c:v>214.55584202323021</c:v>
                </c:pt>
                <c:pt idx="62">
                  <c:v>223.4359638148963</c:v>
                </c:pt>
                <c:pt idx="63">
                  <c:v>232.48511584042504</c:v>
                </c:pt>
                <c:pt idx="64">
                  <c:v>241.69013124685105</c:v>
                </c:pt>
                <c:pt idx="65">
                  <c:v>251.03686673615772</c:v>
                </c:pt>
                <c:pt idx="66">
                  <c:v>260.51046633802201</c:v>
                </c:pt>
                <c:pt idx="67">
                  <c:v>270.095407353322</c:v>
                </c:pt>
                <c:pt idx="68">
                  <c:v>279.77555055235962</c:v>
                </c:pt>
                <c:pt idx="69">
                  <c:v>289.5341944133533</c:v>
                </c:pt>
                <c:pt idx="70">
                  <c:v>299.35413315717824</c:v>
                </c:pt>
                <c:pt idx="71">
                  <c:v>309.21771343756825</c:v>
                </c:pt>
                <c:pt idx="72">
                  <c:v>319.10689383462267</c:v>
                </c:pt>
                <c:pt idx="73">
                  <c:v>329.00330683176287</c:v>
                </c:pt>
                <c:pt idx="74">
                  <c:v>338.88832293620129</c:v>
                </c:pt>
                <c:pt idx="75">
                  <c:v>348.74311658537704</c:v>
                </c:pt>
                <c:pt idx="76">
                  <c:v>358.5487335642585</c:v>
                </c:pt>
                <c:pt idx="77">
                  <c:v>368.2861595573238</c:v>
                </c:pt>
                <c:pt idx="78">
                  <c:v>377.93638944976266</c:v>
                </c:pt>
                <c:pt idx="79">
                  <c:v>387.48049698609464</c:v>
                </c:pt>
                <c:pt idx="80">
                  <c:v>396.89970439115217</c:v>
                </c:pt>
                <c:pt idx="81">
                  <c:v>406.17545155615915</c:v>
                </c:pt>
                <c:pt idx="82">
                  <c:v>415.28946439534235</c:v>
                </c:pt>
                <c:pt idx="83">
                  <c:v>424.22382198418416</c:v>
                </c:pt>
                <c:pt idx="84">
                  <c:v>432.96729742230019</c:v>
                </c:pt>
                <c:pt idx="85">
                  <c:v>441.52238871231469</c:v>
                </c:pt>
                <c:pt idx="86">
                  <c:v>449.89196505902925</c:v>
                </c:pt>
                <c:pt idx="87">
                  <c:v>458.07926114896026</c:v>
                </c:pt>
                <c:pt idx="88">
                  <c:v>466.08787008711397</c:v>
                </c:pt>
                <c:pt idx="89">
                  <c:v>473.92160951650538</c:v>
                </c:pt>
                <c:pt idx="90">
                  <c:v>481.58424712009702</c:v>
                </c:pt>
                <c:pt idx="91">
                  <c:v>489.07949319675436</c:v>
                </c:pt>
                <c:pt idx="92">
                  <c:v>496.41099335161215</c:v>
                </c:pt>
                <c:pt idx="93">
                  <c:v>503.58232132770775</c:v>
                </c:pt>
                <c:pt idx="94">
                  <c:v>510.59697451521498</c:v>
                </c:pt>
                <c:pt idx="95">
                  <c:v>517.45837495065166</c:v>
                </c:pt>
                <c:pt idx="96">
                  <c:v>524.16987046455358</c:v>
                </c:pt>
                <c:pt idx="97">
                  <c:v>530.73473597535929</c:v>
                </c:pt>
                <c:pt idx="98">
                  <c:v>537.15617492664285</c:v>
                </c:pt>
                <c:pt idx="99">
                  <c:v>543.437320814175</c:v>
                </c:pt>
                <c:pt idx="100">
                  <c:v>549.58123869299959</c:v>
                </c:pt>
                <c:pt idx="101">
                  <c:v>555.59092666154652</c:v>
                </c:pt>
                <c:pt idx="102">
                  <c:v>561.46931731987695</c:v>
                </c:pt>
                <c:pt idx="103">
                  <c:v>567.21927919918164</c:v>
                </c:pt>
                <c:pt idx="104">
                  <c:v>572.84361816073522</c:v>
                </c:pt>
                <c:pt idx="105">
                  <c:v>578.34507876471298</c:v>
                </c:pt>
                <c:pt idx="106">
                  <c:v>583.72634560932033</c:v>
                </c:pt>
                <c:pt idx="107">
                  <c:v>588.99004464075995</c:v>
                </c:pt>
                <c:pt idx="108">
                  <c:v>594.13874443461395</c:v>
                </c:pt>
                <c:pt idx="109">
                  <c:v>599.17495744923724</c:v>
                </c:pt>
                <c:pt idx="110">
                  <c:v>604.10114125178052</c:v>
                </c:pt>
              </c:numCache>
            </c:numRef>
          </c:val>
        </c:ser>
        <c:ser>
          <c:idx val="3"/>
          <c:order val="3"/>
          <c:tx>
            <c:strRef>
              <c:f>Electricity!$A$342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Electricity!$B$338:$DH$338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Electricity!$B$342:$DH$342</c:f>
              <c:numCache>
                <c:formatCode>0.0</c:formatCode>
                <c:ptCount val="111"/>
                <c:pt idx="0">
                  <c:v>4.5384521484375037E-3</c:v>
                </c:pt>
                <c:pt idx="1">
                  <c:v>6.0512695312500081E-3</c:v>
                </c:pt>
                <c:pt idx="2">
                  <c:v>8.0683593750000091E-3</c:v>
                </c:pt>
                <c:pt idx="3">
                  <c:v>1.0757812499999998E-2</c:v>
                </c:pt>
                <c:pt idx="4">
                  <c:v>1.4343750000000001E-2</c:v>
                </c:pt>
                <c:pt idx="5">
                  <c:v>1.9125000000000014E-2</c:v>
                </c:pt>
                <c:pt idx="6">
                  <c:v>2.5500000000000002E-2</c:v>
                </c:pt>
                <c:pt idx="7">
                  <c:v>3.4000000000000002E-2</c:v>
                </c:pt>
                <c:pt idx="8">
                  <c:v>6.0000000000000032E-2</c:v>
                </c:pt>
                <c:pt idx="9">
                  <c:v>0.13600000000000001</c:v>
                </c:pt>
                <c:pt idx="10">
                  <c:v>0.28400000000000025</c:v>
                </c:pt>
                <c:pt idx="11">
                  <c:v>0.71400000000000041</c:v>
                </c:pt>
                <c:pt idx="12">
                  <c:v>0.97200000000000042</c:v>
                </c:pt>
                <c:pt idx="13">
                  <c:v>1.522</c:v>
                </c:pt>
                <c:pt idx="14">
                  <c:v>1.9820000000000009</c:v>
                </c:pt>
                <c:pt idx="15">
                  <c:v>2.3179999999999987</c:v>
                </c:pt>
                <c:pt idx="16">
                  <c:v>2.9139999999999997</c:v>
                </c:pt>
                <c:pt idx="17">
                  <c:v>3.3619999999999997</c:v>
                </c:pt>
                <c:pt idx="18">
                  <c:v>4.0659999999999963</c:v>
                </c:pt>
                <c:pt idx="19">
                  <c:v>4.4159999999999995</c:v>
                </c:pt>
                <c:pt idx="20">
                  <c:v>4.918683333333334</c:v>
                </c:pt>
                <c:pt idx="21">
                  <c:v>5.4369005333333318</c:v>
                </c:pt>
                <c:pt idx="22">
                  <c:v>5.9744901373333299</c:v>
                </c:pt>
                <c:pt idx="23">
                  <c:v>6.5272348426133187</c:v>
                </c:pt>
                <c:pt idx="24">
                  <c:v>7.103142121382918</c:v>
                </c:pt>
                <c:pt idx="25">
                  <c:v>7.7001111840329237</c:v>
                </c:pt>
                <c:pt idx="26">
                  <c:v>8.3188102803403687</c:v>
                </c:pt>
                <c:pt idx="27">
                  <c:v>8.9598576002398342</c:v>
                </c:pt>
                <c:pt idx="28">
                  <c:v>9.6239830674898101</c:v>
                </c:pt>
                <c:pt idx="29">
                  <c:v>10.311784537429707</c:v>
                </c:pt>
                <c:pt idx="30">
                  <c:v>11.023930672246845</c:v>
                </c:pt>
                <c:pt idx="31">
                  <c:v>11.761106287388372</c:v>
                </c:pt>
                <c:pt idx="32">
                  <c:v>12.524014097529054</c:v>
                </c:pt>
                <c:pt idx="33">
                  <c:v>13.31337324464948</c:v>
                </c:pt>
                <c:pt idx="34">
                  <c:v>14.12992272056397</c:v>
                </c:pt>
                <c:pt idx="35">
                  <c:v>14.974420750779327</c:v>
                </c:pt>
                <c:pt idx="36">
                  <c:v>15.847645290702276</c:v>
                </c:pt>
                <c:pt idx="37">
                  <c:v>16.750394506655763</c:v>
                </c:pt>
                <c:pt idx="38">
                  <c:v>17.683487306523276</c:v>
                </c:pt>
                <c:pt idx="39">
                  <c:v>18.647763822604091</c:v>
                </c:pt>
                <c:pt idx="40">
                  <c:v>19.644085927935457</c:v>
                </c:pt>
                <c:pt idx="41">
                  <c:v>20.673337764329229</c:v>
                </c:pt>
                <c:pt idx="42">
                  <c:v>21.736426282931117</c:v>
                </c:pt>
                <c:pt idx="43">
                  <c:v>22.834281796827121</c:v>
                </c:pt>
                <c:pt idx="44">
                  <c:v>23.967858547180999</c:v>
                </c:pt>
                <c:pt idx="45">
                  <c:v>25.138135282774989</c:v>
                </c:pt>
                <c:pt idx="46">
                  <c:v>26.346115853270973</c:v>
                </c:pt>
                <c:pt idx="47">
                  <c:v>27.59282981650831</c:v>
                </c:pt>
                <c:pt idx="48">
                  <c:v>28.879333060175373</c:v>
                </c:pt>
                <c:pt idx="49">
                  <c:v>30.20670843817572</c:v>
                </c:pt>
                <c:pt idx="50">
                  <c:v>31.576066422026386</c:v>
                </c:pt>
                <c:pt idx="51">
                  <c:v>32.98854576763209</c:v>
                </c:pt>
                <c:pt idx="52">
                  <c:v>34.445314197789003</c:v>
                </c:pt>
                <c:pt idx="53">
                  <c:v>35.947569100775958</c:v>
                </c:pt>
                <c:pt idx="54">
                  <c:v>37.496538245403919</c:v>
                </c:pt>
                <c:pt idx="55">
                  <c:v>39.093480512898097</c:v>
                </c:pt>
                <c:pt idx="56">
                  <c:v>40.73968664599991</c:v>
                </c:pt>
                <c:pt idx="57">
                  <c:v>42.436480015680672</c:v>
                </c:pt>
                <c:pt idx="58">
                  <c:v>44.185217405871782</c:v>
                </c:pt>
                <c:pt idx="59">
                  <c:v>45.987289816621619</c:v>
                </c:pt>
                <c:pt idx="60">
                  <c:v>47.844123286102196</c:v>
                </c:pt>
                <c:pt idx="61">
                  <c:v>49.754451881715447</c:v>
                </c:pt>
                <c:pt idx="62">
                  <c:v>51.716779894476744</c:v>
                </c:pt>
                <c:pt idx="63">
                  <c:v>53.729377094290257</c:v>
                </c:pt>
                <c:pt idx="64">
                  <c:v>55.790274777098766</c:v>
                </c:pt>
                <c:pt idx="65">
                  <c:v>57.897262641898294</c:v>
                </c:pt>
                <c:pt idx="66">
                  <c:v>60.047941088008855</c:v>
                </c:pt>
                <c:pt idx="67">
                  <c:v>62.239725177345406</c:v>
                </c:pt>
                <c:pt idx="68">
                  <c:v>64.469849623994037</c:v>
                </c:pt>
                <c:pt idx="69">
                  <c:v>66.735374813200508</c:v>
                </c:pt>
                <c:pt idx="70">
                  <c:v>69.033193845296594</c:v>
                </c:pt>
                <c:pt idx="71">
                  <c:v>71.360039502252278</c:v>
                </c:pt>
                <c:pt idx="72">
                  <c:v>73.712492103476109</c:v>
                </c:pt>
                <c:pt idx="73">
                  <c:v>76.086988223949348</c:v>
                </c:pt>
                <c:pt idx="74">
                  <c:v>78.479830241411278</c:v>
                </c:pt>
                <c:pt idx="75">
                  <c:v>80.887196673073063</c:v>
                </c:pt>
                <c:pt idx="76">
                  <c:v>83.305153278106587</c:v>
                </c:pt>
                <c:pt idx="77">
                  <c:v>85.729664876665879</c:v>
                </c:pt>
                <c:pt idx="78">
                  <c:v>88.156607830737059</c:v>
                </c:pt>
                <c:pt idx="79">
                  <c:v>90.581783127001842</c:v>
                </c:pt>
                <c:pt idx="80">
                  <c:v>93.000929997180222</c:v>
                </c:pt>
                <c:pt idx="81">
                  <c:v>95.409740006600927</c:v>
                </c:pt>
                <c:pt idx="82">
                  <c:v>97.803871537910965</c:v>
                </c:pt>
                <c:pt idx="83">
                  <c:v>100.17896459350656</c:v>
                </c:pt>
                <c:pt idx="84">
                  <c:v>102.53065583750038</c:v>
                </c:pt>
                <c:pt idx="85">
                  <c:v>104.85459379584064</c:v>
                </c:pt>
                <c:pt idx="86">
                  <c:v>107.14645413161431</c:v>
                </c:pt>
                <c:pt idx="87">
                  <c:v>109.40195491159839</c:v>
                </c:pt>
                <c:pt idx="88">
                  <c:v>111.61687177978148</c:v>
                </c:pt>
                <c:pt idx="89">
                  <c:v>113.78705295387887</c:v>
                </c:pt>
                <c:pt idx="90">
                  <c:v>115.91075536880936</c:v>
                </c:pt>
                <c:pt idx="91">
                  <c:v>117.98862057702435</c:v>
                </c:pt>
                <c:pt idx="92">
                  <c:v>120.02137576963968</c:v>
                </c:pt>
                <c:pt idx="93">
                  <c:v>122.00983262489135</c:v>
                </c:pt>
                <c:pt idx="94">
                  <c:v>123.95488585666097</c:v>
                </c:pt>
                <c:pt idx="95">
                  <c:v>125.85746504013223</c:v>
                </c:pt>
                <c:pt idx="96">
                  <c:v>127.71848691943893</c:v>
                </c:pt>
                <c:pt idx="97">
                  <c:v>129.53885369489336</c:v>
                </c:pt>
                <c:pt idx="98">
                  <c:v>131.31945133324282</c:v>
                </c:pt>
                <c:pt idx="99">
                  <c:v>133.06114790695707</c:v>
                </c:pt>
                <c:pt idx="100">
                  <c:v>134.76479289700154</c:v>
                </c:pt>
                <c:pt idx="101">
                  <c:v>136.43121744946032</c:v>
                </c:pt>
                <c:pt idx="102">
                  <c:v>138.0612346664096</c:v>
                </c:pt>
                <c:pt idx="103">
                  <c:v>139.65563993059203</c:v>
                </c:pt>
                <c:pt idx="104">
                  <c:v>141.21521126330003</c:v>
                </c:pt>
                <c:pt idx="105">
                  <c:v>142.74070969620729</c:v>
                </c:pt>
                <c:pt idx="106">
                  <c:v>144.23287963806553</c:v>
                </c:pt>
                <c:pt idx="107">
                  <c:v>145.69244923558477</c:v>
                </c:pt>
                <c:pt idx="108">
                  <c:v>147.12013072782008</c:v>
                </c:pt>
                <c:pt idx="109">
                  <c:v>148.51662079340127</c:v>
                </c:pt>
                <c:pt idx="110">
                  <c:v>149.88260089032465</c:v>
                </c:pt>
              </c:numCache>
            </c:numRef>
          </c:val>
        </c:ser>
        <c:ser>
          <c:idx val="4"/>
          <c:order val="4"/>
          <c:tx>
            <c:strRef>
              <c:f>Electricity!$A$343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Electricity!$B$338:$DH$338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Electricity!$B$343:$DH$343</c:f>
              <c:numCache>
                <c:formatCode>0.0</c:formatCode>
                <c:ptCount val="111"/>
                <c:pt idx="0">
                  <c:v>1.1212646484374991E-2</c:v>
                </c:pt>
                <c:pt idx="1">
                  <c:v>1.4950195312500006E-2</c:v>
                </c:pt>
                <c:pt idx="2">
                  <c:v>1.9933593750000013E-2</c:v>
                </c:pt>
                <c:pt idx="3">
                  <c:v>2.6578125000000001E-2</c:v>
                </c:pt>
                <c:pt idx="4">
                  <c:v>3.5437500000000025E-2</c:v>
                </c:pt>
                <c:pt idx="5">
                  <c:v>4.725E-2</c:v>
                </c:pt>
                <c:pt idx="6">
                  <c:v>6.3E-2</c:v>
                </c:pt>
                <c:pt idx="7">
                  <c:v>8.4000000000000047E-2</c:v>
                </c:pt>
                <c:pt idx="8">
                  <c:v>0.13200000000000001</c:v>
                </c:pt>
                <c:pt idx="9">
                  <c:v>0.19</c:v>
                </c:pt>
                <c:pt idx="10">
                  <c:v>0.192</c:v>
                </c:pt>
                <c:pt idx="11">
                  <c:v>0.26200000000000001</c:v>
                </c:pt>
                <c:pt idx="12">
                  <c:v>0.28000000000000008</c:v>
                </c:pt>
                <c:pt idx="13">
                  <c:v>0.38000000000000023</c:v>
                </c:pt>
                <c:pt idx="14">
                  <c:v>0.38800000000000023</c:v>
                </c:pt>
                <c:pt idx="15">
                  <c:v>0.39000000000000024</c:v>
                </c:pt>
                <c:pt idx="16">
                  <c:v>0.79339999999999999</c:v>
                </c:pt>
                <c:pt idx="17">
                  <c:v>1.161999999999999</c:v>
                </c:pt>
                <c:pt idx="18">
                  <c:v>1.9540000000000008</c:v>
                </c:pt>
                <c:pt idx="19">
                  <c:v>2.8359999999999981</c:v>
                </c:pt>
                <c:pt idx="20">
                  <c:v>3.6805743333333591</c:v>
                </c:pt>
                <c:pt idx="21">
                  <c:v>4.646883237333375</c:v>
                </c:pt>
                <c:pt idx="22">
                  <c:v>5.7404738650934126</c:v>
                </c:pt>
                <c:pt idx="23">
                  <c:v>6.9578714948022444</c:v>
                </c:pt>
                <c:pt idx="24">
                  <c:v>8.3024152742867248</c:v>
                </c:pt>
                <c:pt idx="25">
                  <c:v>9.7801425718193222</c:v>
                </c:pt>
                <c:pt idx="26">
                  <c:v>11.394061190663511</c:v>
                </c:pt>
                <c:pt idx="27">
                  <c:v>13.147225660806056</c:v>
                </c:pt>
                <c:pt idx="28">
                  <c:v>15.042921806248746</c:v>
                </c:pt>
                <c:pt idx="29">
                  <c:v>17.084534699532789</c:v>
                </c:pt>
                <c:pt idx="30">
                  <c:v>19.275499033804337</c:v>
                </c:pt>
                <c:pt idx="31">
                  <c:v>21.61936415763525</c:v>
                </c:pt>
                <c:pt idx="32">
                  <c:v>24.11979769360266</c:v>
                </c:pt>
                <c:pt idx="33">
                  <c:v>26.780585577723034</c:v>
                </c:pt>
                <c:pt idx="34">
                  <c:v>29.605634854662483</c:v>
                </c:pt>
                <c:pt idx="35">
                  <c:v>32.598977583100464</c:v>
                </c:pt>
                <c:pt idx="36">
                  <c:v>35.764773560784782</c:v>
                </c:pt>
                <c:pt idx="37">
                  <c:v>39.107313100457986</c:v>
                </c:pt>
                <c:pt idx="38">
                  <c:v>42.631019931161013</c:v>
                </c:pt>
                <c:pt idx="39">
                  <c:v>46.340454172788469</c:v>
                </c:pt>
                <c:pt idx="40">
                  <c:v>50.240315364752213</c:v>
                </c:pt>
                <c:pt idx="41">
                  <c:v>54.335445575487846</c:v>
                </c:pt>
                <c:pt idx="42">
                  <c:v>58.630832594991261</c:v>
                </c:pt>
                <c:pt idx="43">
                  <c:v>63.131613211151432</c:v>
                </c:pt>
                <c:pt idx="44">
                  <c:v>67.843076571768208</c:v>
                </c:pt>
                <c:pt idx="45">
                  <c:v>72.770667634600471</c:v>
                </c:pt>
                <c:pt idx="46">
                  <c:v>77.919990707337377</c:v>
                </c:pt>
                <c:pt idx="47">
                  <c:v>83.296813079420147</c:v>
                </c:pt>
                <c:pt idx="48">
                  <c:v>88.907068747711563</c:v>
                </c:pt>
                <c:pt idx="49">
                  <c:v>94.756862238054026</c:v>
                </c:pt>
                <c:pt idx="50">
                  <c:v>100.85247252480083</c:v>
                </c:pt>
                <c:pt idx="51">
                  <c:v>107.20035705045171</c:v>
                </c:pt>
                <c:pt idx="52">
                  <c:v>113.80715584757834</c:v>
                </c:pt>
                <c:pt idx="53">
                  <c:v>120.67969576527713</c:v>
                </c:pt>
                <c:pt idx="54">
                  <c:v>127.82499480244104</c:v>
                </c:pt>
                <c:pt idx="55">
                  <c:v>135.25026655019622</c:v>
                </c:pt>
                <c:pt idx="56">
                  <c:v>142.96292474590427</c:v>
                </c:pt>
                <c:pt idx="57">
                  <c:v>150.9705879411955</c:v>
                </c:pt>
                <c:pt idx="58">
                  <c:v>159.28108428654451</c:v>
                </c:pt>
                <c:pt idx="59">
                  <c:v>167.90245643497403</c:v>
                </c:pt>
                <c:pt idx="60">
                  <c:v>176.84296656752039</c:v>
                </c:pt>
                <c:pt idx="61">
                  <c:v>186.09897414969922</c:v>
                </c:pt>
                <c:pt idx="62">
                  <c:v>195.6656169764214</c:v>
                </c:pt>
                <c:pt idx="63">
                  <c:v>205.53677185839717</c:v>
                </c:pt>
                <c:pt idx="64">
                  <c:v>215.70501933968421</c:v>
                </c:pt>
                <c:pt idx="65">
                  <c:v>226.16161272560058</c:v>
                </c:pt>
                <c:pt idx="66">
                  <c:v>236.89669422523633</c:v>
                </c:pt>
                <c:pt idx="67">
                  <c:v>247.89930237632021</c:v>
                </c:pt>
                <c:pt idx="68">
                  <c:v>259.15738536544427</c:v>
                </c:pt>
                <c:pt idx="69">
                  <c:v>270.65782033898773</c:v>
                </c:pt>
                <c:pt idx="70">
                  <c:v>282.38643876268702</c:v>
                </c:pt>
                <c:pt idx="71">
                  <c:v>294.32805299818165</c:v>
                </c:pt>
                <c:pt idx="72">
                  <c:v>306.46648834653399</c:v>
                </c:pt>
                <c:pt idx="73">
                  <c:v>318.7846204803447</c:v>
                </c:pt>
                <c:pt idx="74">
                  <c:v>331.26441814714724</c:v>
                </c:pt>
                <c:pt idx="75">
                  <c:v>343.88699098806478</c:v>
                </c:pt>
                <c:pt idx="76">
                  <c:v>356.63264237453757</c:v>
                </c:pt>
                <c:pt idx="77">
                  <c:v>369.48092704322539</c:v>
                </c:pt>
                <c:pt idx="78">
                  <c:v>382.41071327347396</c:v>
                </c:pt>
                <c:pt idx="79">
                  <c:v>395.4002493175152</c:v>
                </c:pt>
                <c:pt idx="80">
                  <c:v>408.42723376124718</c:v>
                </c:pt>
                <c:pt idx="81">
                  <c:v>421.46888946128945</c:v>
                </c:pt>
                <c:pt idx="82">
                  <c:v>434.50204067600401</c:v>
                </c:pt>
                <c:pt idx="83">
                  <c:v>447.50319298290128</c:v>
                </c:pt>
                <c:pt idx="84">
                  <c:v>460.44861555249588</c:v>
                </c:pt>
                <c:pt idx="85">
                  <c:v>473.31442532945925</c:v>
                </c:pt>
                <c:pt idx="86">
                  <c:v>486.07667265614066</c:v>
                </c:pt>
                <c:pt idx="87">
                  <c:v>498.71142786120504</c:v>
                </c:pt>
                <c:pt idx="88">
                  <c:v>511.19486832743803</c:v>
                </c:pt>
                <c:pt idx="89">
                  <c:v>523.50336554782336</c:v>
                </c:pt>
                <c:pt idx="90">
                  <c:v>535.61357167776862</c:v>
                </c:pt>
                <c:pt idx="91">
                  <c:v>547.50250509391765</c:v>
                </c:pt>
                <c:pt idx="92">
                  <c:v>559.14763447631151</c:v>
                </c:pt>
                <c:pt idx="93">
                  <c:v>570.54309504938021</c:v>
                </c:pt>
                <c:pt idx="94">
                  <c:v>581.69238567804109</c:v>
                </c:pt>
                <c:pt idx="95">
                  <c:v>592.59947218410252</c:v>
                </c:pt>
                <c:pt idx="96">
                  <c:v>603.26878002184185</c:v>
                </c:pt>
                <c:pt idx="97">
                  <c:v>613.70518527193281</c:v>
                </c:pt>
                <c:pt idx="98">
                  <c:v>623.91368131056231</c:v>
                </c:pt>
                <c:pt idx="99">
                  <c:v>633.89919153661867</c:v>
                </c:pt>
                <c:pt idx="100">
                  <c:v>643.66656003255298</c:v>
                </c:pt>
                <c:pt idx="101">
                  <c:v>653.2205423717337</c:v>
                </c:pt>
                <c:pt idx="102">
                  <c:v>662.56579660591228</c:v>
                </c:pt>
                <c:pt idx="103">
                  <c:v>671.70688091931868</c:v>
                </c:pt>
                <c:pt idx="104">
                  <c:v>680.64825502820293</c:v>
                </c:pt>
                <c:pt idx="105">
                  <c:v>689.39428176716967</c:v>
                </c:pt>
                <c:pt idx="106">
                  <c:v>697.94922885935148</c:v>
                </c:pt>
                <c:pt idx="107">
                  <c:v>706.31727086685066</c:v>
                </c:pt>
                <c:pt idx="108">
                  <c:v>714.50249118808142</c:v>
                </c:pt>
                <c:pt idx="109">
                  <c:v>722.5088840271352</c:v>
                </c:pt>
                <c:pt idx="110">
                  <c:v>730.34035633140797</c:v>
                </c:pt>
              </c:numCache>
            </c:numRef>
          </c:val>
        </c:ser>
        <c:ser>
          <c:idx val="5"/>
          <c:order val="5"/>
          <c:tx>
            <c:strRef>
              <c:f>Electricity!$A$344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Electricity!$B$338:$DH$338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Electricity!$B$344:$DH$344</c:f>
              <c:numCache>
                <c:formatCode>0.0</c:formatCode>
                <c:ptCount val="111"/>
                <c:pt idx="0">
                  <c:v>4.805419921875E-3</c:v>
                </c:pt>
                <c:pt idx="1">
                  <c:v>6.4072265624999999E-3</c:v>
                </c:pt>
                <c:pt idx="2">
                  <c:v>8.5429687499999993E-3</c:v>
                </c:pt>
                <c:pt idx="3">
                  <c:v>1.1390625000000001E-2</c:v>
                </c:pt>
                <c:pt idx="4">
                  <c:v>1.5187500000000001E-2</c:v>
                </c:pt>
                <c:pt idx="5">
                  <c:v>2.0250000000000001E-2</c:v>
                </c:pt>
                <c:pt idx="6">
                  <c:v>2.7000000000000017E-2</c:v>
                </c:pt>
                <c:pt idx="7">
                  <c:v>3.5999999999999997E-2</c:v>
                </c:pt>
                <c:pt idx="8">
                  <c:v>3.5999999999999997E-2</c:v>
                </c:pt>
                <c:pt idx="9">
                  <c:v>3.5999999999999997E-2</c:v>
                </c:pt>
                <c:pt idx="10">
                  <c:v>3.5999999999999997E-2</c:v>
                </c:pt>
                <c:pt idx="11">
                  <c:v>3.5999999999999997E-2</c:v>
                </c:pt>
                <c:pt idx="12">
                  <c:v>6.6000000000000003E-2</c:v>
                </c:pt>
                <c:pt idx="13">
                  <c:v>0.14400000000000004</c:v>
                </c:pt>
                <c:pt idx="14">
                  <c:v>0.20200000000000001</c:v>
                </c:pt>
                <c:pt idx="15">
                  <c:v>0.20200000000000001</c:v>
                </c:pt>
                <c:pt idx="16">
                  <c:v>0.20200000000000001</c:v>
                </c:pt>
                <c:pt idx="17">
                  <c:v>0.20200000000000001</c:v>
                </c:pt>
                <c:pt idx="18">
                  <c:v>0.20200000000000001</c:v>
                </c:pt>
                <c:pt idx="19">
                  <c:v>1.002</c:v>
                </c:pt>
                <c:pt idx="20">
                  <c:v>1.3570866666666741</c:v>
                </c:pt>
                <c:pt idx="21">
                  <c:v>1.7741532400000104</c:v>
                </c:pt>
                <c:pt idx="22">
                  <c:v>2.2565953004000106</c:v>
                </c:pt>
                <c:pt idx="23">
                  <c:v>2.8079563811746731</c:v>
                </c:pt>
                <c:pt idx="24">
                  <c:v>3.4159337896921351</c:v>
                </c:pt>
                <c:pt idx="25">
                  <c:v>4.093282911310915</c:v>
                </c:pt>
                <c:pt idx="26">
                  <c:v>4.8427873390160903</c:v>
                </c:pt>
                <c:pt idx="27">
                  <c:v>5.667335319550066</c:v>
                </c:pt>
                <c:pt idx="28">
                  <c:v>6.5699235274043151</c:v>
                </c:pt>
                <c:pt idx="29">
                  <c:v>7.5539809710622077</c:v>
                </c:pt>
                <c:pt idx="30">
                  <c:v>8.6228750706982513</c:v>
                </c:pt>
                <c:pt idx="31">
                  <c:v>9.7801185999878211</c:v>
                </c:pt>
                <c:pt idx="32">
                  <c:v>11.029375375184758</c:v>
                </c:pt>
                <c:pt idx="33">
                  <c:v>12.37446615472526</c:v>
                </c:pt>
                <c:pt idx="34">
                  <c:v>13.819368356869825</c:v>
                </c:pt>
                <c:pt idx="35">
                  <c:v>15.368225962462482</c:v>
                </c:pt>
                <c:pt idx="36">
                  <c:v>17.025355596397226</c:v>
                </c:pt>
                <c:pt idx="37">
                  <c:v>18.795252824095229</c:v>
                </c:pt>
                <c:pt idx="38">
                  <c:v>20.682598670420315</c:v>
                </c:pt>
                <c:pt idx="39">
                  <c:v>22.692266496711827</c:v>
                </c:pt>
                <c:pt idx="40">
                  <c:v>24.829329044688873</c:v>
                </c:pt>
                <c:pt idx="41">
                  <c:v>27.09906573653835</c:v>
                </c:pt>
                <c:pt idx="42">
                  <c:v>29.506970240217576</c:v>
                </c:pt>
                <c:pt idx="43">
                  <c:v>32.058758309313575</c:v>
                </c:pt>
                <c:pt idx="44">
                  <c:v>34.760375904563617</c:v>
                </c:pt>
                <c:pt idx="45">
                  <c:v>37.618007608456324</c:v>
                </c:pt>
                <c:pt idx="46">
                  <c:v>40.638085343057917</c:v>
                </c:pt>
                <c:pt idx="47">
                  <c:v>43.827297401547987</c:v>
                </c:pt>
                <c:pt idx="48">
                  <c:v>47.192597804311895</c:v>
                </c:pt>
                <c:pt idx="49">
                  <c:v>50.741215990848609</c:v>
                </c:pt>
                <c:pt idx="50">
                  <c:v>54.480666859113974</c:v>
                </c:pt>
                <c:pt idx="51">
                  <c:v>58.418761164308158</c:v>
                </c:pt>
                <c:pt idx="52">
                  <c:v>62.563616289532199</c:v>
                </c:pt>
                <c:pt idx="53">
                  <c:v>66.923667401161694</c:v>
                </c:pt>
                <c:pt idx="54">
                  <c:v>71.507679002222886</c:v>
                </c:pt>
                <c:pt idx="55">
                  <c:v>76.324756897509971</c:v>
                </c:pt>
                <c:pt idx="56">
                  <c:v>81.384360584651247</c:v>
                </c:pt>
                <c:pt idx="57">
                  <c:v>86.696316085814303</c:v>
                </c:pt>
                <c:pt idx="58">
                  <c:v>92.270829235243127</c:v>
                </c:pt>
                <c:pt idx="59">
                  <c:v>98.118499438334709</c:v>
                </c:pt>
                <c:pt idx="60">
                  <c:v>104.25033391849789</c:v>
                </c:pt>
                <c:pt idx="61">
                  <c:v>110.6697073528277</c:v>
                </c:pt>
                <c:pt idx="62">
                  <c:v>117.37921655677995</c:v>
                </c:pt>
                <c:pt idx="63">
                  <c:v>124.38062259433509</c:v>
                </c:pt>
                <c:pt idx="64">
                  <c:v>131.67479360167516</c:v>
                </c:pt>
                <c:pt idx="65">
                  <c:v>139.26164863012502</c:v>
                </c:pt>
                <c:pt idx="66">
                  <c:v>147.14026391833477</c:v>
                </c:pt>
                <c:pt idx="67">
                  <c:v>155.3088440103468</c:v>
                </c:pt>
                <c:pt idx="68">
                  <c:v>163.76469628604053</c:v>
                </c:pt>
                <c:pt idx="69">
                  <c:v>172.50420919956358</c:v>
                </c:pt>
                <c:pt idx="70">
                  <c:v>181.52283450754868</c:v>
                </c:pt>
                <c:pt idx="71">
                  <c:v>190.81507053047389</c:v>
                </c:pt>
                <c:pt idx="72">
                  <c:v>200.37444942938728</c:v>
                </c:pt>
                <c:pt idx="73">
                  <c:v>210.1935286935983</c:v>
                </c:pt>
                <c:pt idx="74">
                  <c:v>220.26388701129426</c:v>
                </c:pt>
                <c:pt idx="75">
                  <c:v>230.57612466933412</c:v>
                </c:pt>
                <c:pt idx="76">
                  <c:v>241.1198686653249</c:v>
                </c:pt>
                <c:pt idx="77">
                  <c:v>251.88378263107012</c:v>
                </c:pt>
                <c:pt idx="78">
                  <c:v>262.85558163629975</c:v>
                </c:pt>
                <c:pt idx="79">
                  <c:v>274.02205191016725</c:v>
                </c:pt>
                <c:pt idx="80">
                  <c:v>285.36907548556445</c:v>
                </c:pt>
                <c:pt idx="81">
                  <c:v>296.88165973686608</c:v>
                </c:pt>
                <c:pt idx="82">
                  <c:v>308.54397174791859</c:v>
                </c:pt>
                <c:pt idx="83">
                  <c:v>320.33937741311064</c:v>
                </c:pt>
                <c:pt idx="84">
                  <c:v>332.25048514051031</c:v>
                </c:pt>
                <c:pt idx="85">
                  <c:v>344.25919399262386</c:v>
                </c:pt>
                <c:pt idx="86">
                  <c:v>356.34674606765196</c:v>
                </c:pt>
                <c:pt idx="87">
                  <c:v>368.49378289244066</c:v>
                </c:pt>
                <c:pt idx="88">
                  <c:v>380.68040556799764</c:v>
                </c:pt>
                <c:pt idx="89">
                  <c:v>392.8862383796735</c:v>
                </c:pt>
                <c:pt idx="90">
                  <c:v>405.09049555723294</c:v>
                </c:pt>
                <c:pt idx="91">
                  <c:v>417.27205084527208</c:v>
                </c:pt>
                <c:pt idx="92">
                  <c:v>429.4095095220419</c:v>
                </c:pt>
                <c:pt idx="93">
                  <c:v>441.48128248489553</c:v>
                </c:pt>
                <c:pt idx="94">
                  <c:v>453.46566200353323</c:v>
                </c:pt>
                <c:pt idx="95">
                  <c:v>465.3408987280751</c:v>
                </c:pt>
                <c:pt idx="96">
                  <c:v>477.08527952795924</c:v>
                </c:pt>
                <c:pt idx="97">
                  <c:v>488.67720572978345</c:v>
                </c:pt>
                <c:pt idx="98">
                  <c:v>500.09527131761865</c:v>
                </c:pt>
                <c:pt idx="99">
                  <c:v>511.31834065804753</c:v>
                </c:pt>
                <c:pt idx="100">
                  <c:v>522.32562531420808</c:v>
                </c:pt>
                <c:pt idx="101">
                  <c:v>533.09802235437303</c:v>
                </c:pt>
                <c:pt idx="102">
                  <c:v>543.6385808705005</c:v>
                </c:pt>
                <c:pt idx="103">
                  <c:v>553.95077807487144</c:v>
                </c:pt>
                <c:pt idx="104">
                  <c:v>564.03851389243232</c:v>
                </c:pt>
                <c:pt idx="105">
                  <c:v>573.90610401687184</c:v>
                </c:pt>
                <c:pt idx="106">
                  <c:v>583.5582462005076</c:v>
                </c:pt>
                <c:pt idx="107">
                  <c:v>592.99957721382054</c:v>
                </c:pt>
                <c:pt idx="108">
                  <c:v>602.23466428304607</c:v>
                </c:pt>
                <c:pt idx="109">
                  <c:v>611.26799663591999</c:v>
                </c:pt>
                <c:pt idx="110">
                  <c:v>620.10397718630645</c:v>
                </c:pt>
              </c:numCache>
            </c:numRef>
          </c:val>
        </c:ser>
        <c:ser>
          <c:idx val="6"/>
          <c:order val="6"/>
          <c:tx>
            <c:strRef>
              <c:f>Electricity!$A$345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Electricity!$B$338:$DH$338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Electricity!$B$345:$DH$345</c:f>
              <c:numCache>
                <c:formatCode>0.0</c:formatCode>
                <c:ptCount val="111"/>
                <c:pt idx="0">
                  <c:v>1.601806640625E-3</c:v>
                </c:pt>
                <c:pt idx="1">
                  <c:v>2.1357421874999998E-3</c:v>
                </c:pt>
                <c:pt idx="2">
                  <c:v>2.8476562500000012E-3</c:v>
                </c:pt>
                <c:pt idx="3">
                  <c:v>3.7968750000000012E-3</c:v>
                </c:pt>
                <c:pt idx="4">
                  <c:v>5.0625000000000002E-3</c:v>
                </c:pt>
                <c:pt idx="5">
                  <c:v>6.7500000000000034E-3</c:v>
                </c:pt>
                <c:pt idx="6">
                  <c:v>9.0000000000000028E-3</c:v>
                </c:pt>
                <c:pt idx="7">
                  <c:v>1.2E-2</c:v>
                </c:pt>
                <c:pt idx="8">
                  <c:v>2.0000000000000011E-2</c:v>
                </c:pt>
                <c:pt idx="9">
                  <c:v>0.128</c:v>
                </c:pt>
                <c:pt idx="10">
                  <c:v>0.27400000000000002</c:v>
                </c:pt>
                <c:pt idx="11">
                  <c:v>0.27400000000000002</c:v>
                </c:pt>
                <c:pt idx="12">
                  <c:v>0.29600000000000026</c:v>
                </c:pt>
                <c:pt idx="13">
                  <c:v>0.42200000000000026</c:v>
                </c:pt>
                <c:pt idx="14">
                  <c:v>0.46800000000000008</c:v>
                </c:pt>
                <c:pt idx="15">
                  <c:v>0.55600000000000005</c:v>
                </c:pt>
                <c:pt idx="16">
                  <c:v>0.77200000000000046</c:v>
                </c:pt>
                <c:pt idx="17">
                  <c:v>0.93799999999999994</c:v>
                </c:pt>
                <c:pt idx="18">
                  <c:v>1.3920000000000001</c:v>
                </c:pt>
                <c:pt idx="19">
                  <c:v>2.028</c:v>
                </c:pt>
                <c:pt idx="20">
                  <c:v>2.5686738888888709</c:v>
                </c:pt>
                <c:pt idx="21">
                  <c:v>3.1938996111110942</c:v>
                </c:pt>
                <c:pt idx="22">
                  <c:v>3.9095128621666393</c:v>
                </c:pt>
                <c:pt idx="23">
                  <c:v>4.7147994946355389</c:v>
                </c:pt>
                <c:pt idx="24">
                  <c:v>5.6113837754766021</c:v>
                </c:pt>
                <c:pt idx="25">
                  <c:v>6.6066634718451764</c:v>
                </c:pt>
                <c:pt idx="26">
                  <c:v>7.7046746508201718</c:v>
                </c:pt>
                <c:pt idx="27">
                  <c:v>8.9095817337912226</c:v>
                </c:pt>
                <c:pt idx="28">
                  <c:v>10.225818043017028</c:v>
                </c:pt>
                <c:pt idx="29">
                  <c:v>11.658048935458197</c:v>
                </c:pt>
                <c:pt idx="30">
                  <c:v>13.211066599864877</c:v>
                </c:pt>
                <c:pt idx="31">
                  <c:v>14.889867935827409</c:v>
                </c:pt>
                <c:pt idx="32">
                  <c:v>16.699663023133475</c:v>
                </c:pt>
                <c:pt idx="33">
                  <c:v>18.645881185492108</c:v>
                </c:pt>
                <c:pt idx="34">
                  <c:v>20.734178211263437</c:v>
                </c:pt>
                <c:pt idx="35">
                  <c:v>22.970446112812933</c:v>
                </c:pt>
                <c:pt idx="36">
                  <c:v>25.360821778249498</c:v>
                </c:pt>
                <c:pt idx="37">
                  <c:v>27.911695919672354</c:v>
                </c:pt>
                <c:pt idx="38">
                  <c:v>30.629722382522658</c:v>
                </c:pt>
                <c:pt idx="39">
                  <c:v>33.521827809951034</c:v>
                </c:pt>
                <c:pt idx="40">
                  <c:v>36.595221629069528</c:v>
                </c:pt>
                <c:pt idx="41">
                  <c:v>39.857406399491197</c:v>
                </c:pt>
                <c:pt idx="42">
                  <c:v>43.316188537105873</c:v>
                </c:pt>
                <c:pt idx="43">
                  <c:v>46.97968942540075</c:v>
                </c:pt>
                <c:pt idx="44">
                  <c:v>50.856356927430255</c:v>
                </c:pt>
                <c:pt idx="45">
                  <c:v>54.954977312895124</c:v>
                </c:pt>
                <c:pt idx="46">
                  <c:v>59.284687614705945</c:v>
                </c:pt>
                <c:pt idx="47">
                  <c:v>63.854988429887925</c:v>
                </c:pt>
                <c:pt idx="48">
                  <c:v>68.675757180207995</c:v>
                </c:pt>
                <c:pt idx="49">
                  <c:v>73.757261848438603</c:v>
                </c:pt>
                <c:pt idx="50">
                  <c:v>79.110175206702777</c:v>
                </c:pt>
                <c:pt idx="51">
                  <c:v>84.745589553912367</c:v>
                </c:pt>
                <c:pt idx="52">
                  <c:v>90.675031979884523</c:v>
                </c:pt>
                <c:pt idx="53">
                  <c:v>96.910480174331283</c:v>
                </c:pt>
                <c:pt idx="54">
                  <c:v>103.46437879952778</c:v>
                </c:pt>
                <c:pt idx="55">
                  <c:v>110.34965644611627</c:v>
                </c:pt>
                <c:pt idx="56">
                  <c:v>117.57974319215492</c:v>
                </c:pt>
                <c:pt idx="57">
                  <c:v>125.16858878621711</c:v>
                </c:pt>
                <c:pt idx="58">
                  <c:v>133.13068147604187</c:v>
                </c:pt>
                <c:pt idx="59">
                  <c:v>141.48106750498368</c:v>
                </c:pt>
                <c:pt idx="60">
                  <c:v>150.23537129924705</c:v>
                </c:pt>
                <c:pt idx="61">
                  <c:v>159.39829032976061</c:v>
                </c:pt>
                <c:pt idx="62">
                  <c:v>168.97341283808282</c:v>
                </c:pt>
                <c:pt idx="63">
                  <c:v>178.96313587228397</c:v>
                </c:pt>
                <c:pt idx="64">
                  <c:v>189.36858436262884</c:v>
                </c:pt>
                <c:pt idx="65">
                  <c:v>200.18953167042051</c:v>
                </c:pt>
                <c:pt idx="66">
                  <c:v>211.42455256668455</c:v>
                </c:pt>
                <c:pt idx="67">
                  <c:v>223.07098263321396</c:v>
                </c:pt>
                <c:pt idx="68">
                  <c:v>235.12488252568534</c:v>
                </c:pt>
                <c:pt idx="69">
                  <c:v>247.58100751650505</c:v>
                </c:pt>
                <c:pt idx="70">
                  <c:v>260.43278271529834</c:v>
                </c:pt>
                <c:pt idx="71">
                  <c:v>273.67227973111756</c:v>
                </c:pt>
                <c:pt idx="72">
                  <c:v>287.29019904227715</c:v>
                </c:pt>
                <c:pt idx="73">
                  <c:v>301.27585834910894</c:v>
                </c:pt>
                <c:pt idx="74">
                  <c:v>315.61718715124755</c:v>
                </c:pt>
                <c:pt idx="75">
                  <c:v>330.30072775456756</c:v>
                </c:pt>
                <c:pt idx="76">
                  <c:v>345.31164296582807</c:v>
                </c:pt>
                <c:pt idx="77">
                  <c:v>360.63373061314775</c:v>
                </c:pt>
                <c:pt idx="78">
                  <c:v>376.24944498756616</c:v>
                </c:pt>
                <c:pt idx="79">
                  <c:v>392.13992525634904</c:v>
                </c:pt>
                <c:pt idx="80">
                  <c:v>408.28503085270529</c:v>
                </c:pt>
                <c:pt idx="81">
                  <c:v>424.66338379772287</c:v>
                </c:pt>
                <c:pt idx="82">
                  <c:v>441.25241786243464</c:v>
                </c:pt>
                <c:pt idx="83">
                  <c:v>458.02843442978724</c:v>
                </c:pt>
                <c:pt idx="84">
                  <c:v>474.96666486834357</c:v>
                </c:pt>
                <c:pt idx="85">
                  <c:v>492.04133918222664</c:v>
                </c:pt>
                <c:pt idx="86">
                  <c:v>509.22576065556132</c:v>
                </c:pt>
                <c:pt idx="87">
                  <c:v>526.4923861648856</c:v>
                </c:pt>
                <c:pt idx="88">
                  <c:v>543.81291179010532</c:v>
                </c:pt>
                <c:pt idx="89">
                  <c:v>561.15836331393677</c:v>
                </c:pt>
                <c:pt idx="90">
                  <c:v>578.49919116180899</c:v>
                </c:pt>
                <c:pt idx="91">
                  <c:v>595.80536929928792</c:v>
                </c:pt>
                <c:pt idx="92">
                  <c:v>613.04649757245477</c:v>
                </c:pt>
                <c:pt idx="93">
                  <c:v>630.19190694877932</c:v>
                </c:pt>
                <c:pt idx="94">
                  <c:v>647.21076709202339</c:v>
                </c:pt>
                <c:pt idx="95">
                  <c:v>664.07219568489359</c:v>
                </c:pt>
                <c:pt idx="96">
                  <c:v>680.74536889768751</c:v>
                </c:pt>
                <c:pt idx="97">
                  <c:v>697.19963239025856</c:v>
                </c:pt>
                <c:pt idx="98">
                  <c:v>713.40461222831902</c:v>
                </c:pt>
                <c:pt idx="99">
                  <c:v>729.33032509346606</c:v>
                </c:pt>
                <c:pt idx="100">
                  <c:v>744.94728716947304</c:v>
                </c:pt>
                <c:pt idx="101">
                  <c:v>760.23078578122477</c:v>
                </c:pt>
                <c:pt idx="102">
                  <c:v>775.18519912312445</c:v>
                </c:pt>
                <c:pt idx="103">
                  <c:v>789.81551286826289</c:v>
                </c:pt>
                <c:pt idx="104">
                  <c:v>804.12731235609851</c:v>
                </c:pt>
                <c:pt idx="105">
                  <c:v>818.12677260241389</c:v>
                </c:pt>
                <c:pt idx="106">
                  <c:v>831.8205628764938</c:v>
                </c:pt>
                <c:pt idx="107">
                  <c:v>845.21526488373593</c:v>
                </c:pt>
                <c:pt idx="108">
                  <c:v>858.3173606160766</c:v>
                </c:pt>
                <c:pt idx="109">
                  <c:v>871.13322035865951</c:v>
                </c:pt>
                <c:pt idx="110">
                  <c:v>883.66909089631577</c:v>
                </c:pt>
              </c:numCache>
            </c:numRef>
          </c:val>
        </c:ser>
        <c:ser>
          <c:idx val="7"/>
          <c:order val="7"/>
          <c:tx>
            <c:strRef>
              <c:f>Electricity!$A$346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Electricity!$B$338:$DH$338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Electricity!$B$346:$DH$346</c:f>
              <c:numCache>
                <c:formatCode>0.0</c:formatCode>
                <c:ptCount val="111"/>
                <c:pt idx="0">
                  <c:v>3.8977294921875016E-2</c:v>
                </c:pt>
                <c:pt idx="1">
                  <c:v>5.1969726562499957E-2</c:v>
                </c:pt>
                <c:pt idx="2">
                  <c:v>6.9292968750000059E-2</c:v>
                </c:pt>
                <c:pt idx="3">
                  <c:v>9.2390625000000004E-2</c:v>
                </c:pt>
                <c:pt idx="4">
                  <c:v>0.12318750000000002</c:v>
                </c:pt>
                <c:pt idx="5">
                  <c:v>0.16425000000000001</c:v>
                </c:pt>
                <c:pt idx="6">
                  <c:v>0.21900000000000011</c:v>
                </c:pt>
                <c:pt idx="7">
                  <c:v>0.2920000000000002</c:v>
                </c:pt>
                <c:pt idx="8">
                  <c:v>0.40000000000000008</c:v>
                </c:pt>
                <c:pt idx="9">
                  <c:v>0.52400000000000002</c:v>
                </c:pt>
                <c:pt idx="10">
                  <c:v>0.7040000000000004</c:v>
                </c:pt>
                <c:pt idx="11">
                  <c:v>0.8120000000000005</c:v>
                </c:pt>
                <c:pt idx="12">
                  <c:v>0.94599999999999995</c:v>
                </c:pt>
                <c:pt idx="13">
                  <c:v>1.141999999999999</c:v>
                </c:pt>
                <c:pt idx="14">
                  <c:v>1.5379999999999987</c:v>
                </c:pt>
                <c:pt idx="15">
                  <c:v>2.5279999999999996</c:v>
                </c:pt>
                <c:pt idx="16">
                  <c:v>5.1760000000000002</c:v>
                </c:pt>
                <c:pt idx="17">
                  <c:v>11.75</c:v>
                </c:pt>
                <c:pt idx="18">
                  <c:v>24.241999999999987</c:v>
                </c:pt>
                <c:pt idx="19">
                  <c:v>51.706000000000003</c:v>
                </c:pt>
                <c:pt idx="20">
                  <c:v>70.589904999999845</c:v>
                </c:pt>
                <c:pt idx="21">
                  <c:v>91.86970585999974</c:v>
                </c:pt>
                <c:pt idx="22">
                  <c:v>115.4160120162999</c:v>
                </c:pt>
                <c:pt idx="23">
                  <c:v>141.06036543088732</c:v>
                </c:pt>
                <c:pt idx="24">
                  <c:v>168.45399022798148</c:v>
                </c:pt>
                <c:pt idx="25">
                  <c:v>197.71990436059065</c:v>
                </c:pt>
                <c:pt idx="26">
                  <c:v>228.76234778832531</c:v>
                </c:pt>
                <c:pt idx="27">
                  <c:v>261.488880127789</c:v>
                </c:pt>
                <c:pt idx="28">
                  <c:v>295.81115214936483</c:v>
                </c:pt>
                <c:pt idx="29">
                  <c:v>331.64850240513647</c:v>
                </c:pt>
                <c:pt idx="30">
                  <c:v>368.91851174585679</c:v>
                </c:pt>
                <c:pt idx="31">
                  <c:v>407.541369395267</c:v>
                </c:pt>
                <c:pt idx="32">
                  <c:v>447.43979719084371</c:v>
                </c:pt>
                <c:pt idx="33">
                  <c:v>488.53895851262519</c:v>
                </c:pt>
                <c:pt idx="34">
                  <c:v>530.76629539605597</c:v>
                </c:pt>
                <c:pt idx="35">
                  <c:v>574.0515546696646</c:v>
                </c:pt>
                <c:pt idx="36">
                  <c:v>618.32672688504215</c:v>
                </c:pt>
                <c:pt idx="37">
                  <c:v>663.52598687442298</c:v>
                </c:pt>
                <c:pt idx="38">
                  <c:v>709.58563624072303</c:v>
                </c:pt>
                <c:pt idx="39">
                  <c:v>756.44404921504758</c:v>
                </c:pt>
                <c:pt idx="40">
                  <c:v>804.04161809982634</c:v>
                </c:pt>
                <c:pt idx="41">
                  <c:v>852.32070004041839</c:v>
                </c:pt>
                <c:pt idx="42">
                  <c:v>901.22556509134188</c:v>
                </c:pt>
                <c:pt idx="43">
                  <c:v>950.70234553720911</c:v>
                </c:pt>
                <c:pt idx="44">
                  <c:v>1000.6989863997345</c:v>
                </c:pt>
                <c:pt idx="45">
                  <c:v>1051.1651971378694</c:v>
                </c:pt>
                <c:pt idx="46">
                  <c:v>1102.0524045132461</c:v>
                </c:pt>
                <c:pt idx="47">
                  <c:v>1153.313706593829</c:v>
                </c:pt>
                <c:pt idx="48">
                  <c:v>1204.903827869457</c:v>
                </c:pt>
                <c:pt idx="49">
                  <c:v>1256.7790754543767</c:v>
                </c:pt>
                <c:pt idx="50">
                  <c:v>1308.8972963517278</c:v>
                </c:pt>
                <c:pt idx="51">
                  <c:v>1361.217835755491</c:v>
                </c:pt>
                <c:pt idx="52">
                  <c:v>1413.7014963659979</c:v>
                </c:pt>
                <c:pt idx="53">
                  <c:v>1466.3104986956332</c:v>
                </c:pt>
                <c:pt idx="54">
                  <c:v>1519.0084423418434</c:v>
                </c:pt>
                <c:pt idx="55">
                  <c:v>1571.7602682051258</c:v>
                </c:pt>
                <c:pt idx="56">
                  <c:v>1624.5322216301358</c:v>
                </c:pt>
                <c:pt idx="57">
                  <c:v>1677.2918164485632</c:v>
                </c:pt>
                <c:pt idx="58">
                  <c:v>1730.0077999029004</c:v>
                </c:pt>
                <c:pt idx="59">
                  <c:v>1782.6501184306878</c:v>
                </c:pt>
                <c:pt idx="60">
                  <c:v>1835.1898842893172</c:v>
                </c:pt>
                <c:pt idx="61">
                  <c:v>1887.5144428987078</c:v>
                </c:pt>
                <c:pt idx="62">
                  <c:v>1939.5098038061237</c:v>
                </c:pt>
                <c:pt idx="63">
                  <c:v>1991.0610375279678</c:v>
                </c:pt>
                <c:pt idx="64">
                  <c:v>2042.0526779889931</c:v>
                </c:pt>
                <c:pt idx="65">
                  <c:v>2092.3691280711078</c:v>
                </c:pt>
                <c:pt idx="66">
                  <c:v>2141.896763790603</c:v>
                </c:pt>
                <c:pt idx="67">
                  <c:v>2190.5243873877398</c:v>
                </c:pt>
                <c:pt idx="68">
                  <c:v>2238.143667609379</c:v>
                </c:pt>
                <c:pt idx="69">
                  <c:v>2284.7431150217967</c:v>
                </c:pt>
                <c:pt idx="70">
                  <c:v>2330.336233432577</c:v>
                </c:pt>
                <c:pt idx="71">
                  <c:v>2374.9387991289591</c:v>
                </c:pt>
                <c:pt idx="72">
                  <c:v>2418.5688123534046</c:v>
                </c:pt>
                <c:pt idx="73">
                  <c:v>2461.2464399734158</c:v>
                </c:pt>
                <c:pt idx="74">
                  <c:v>2502.9920786451803</c:v>
                </c:pt>
                <c:pt idx="75">
                  <c:v>2543.8258549487255</c:v>
                </c:pt>
                <c:pt idx="76">
                  <c:v>2583.7675799383451</c:v>
                </c:pt>
                <c:pt idx="77">
                  <c:v>2622.8367046634762</c:v>
                </c:pt>
                <c:pt idx="78">
                  <c:v>2661.052276836208</c:v>
                </c:pt>
                <c:pt idx="79">
                  <c:v>2698.4329362355052</c:v>
                </c:pt>
                <c:pt idx="80">
                  <c:v>2734.9969201087247</c:v>
                </c:pt>
                <c:pt idx="81">
                  <c:v>2770.7620694821544</c:v>
                </c:pt>
                <c:pt idx="82">
                  <c:v>2805.7458363610858</c:v>
                </c:pt>
                <c:pt idx="83">
                  <c:v>2839.9652917965605</c:v>
                </c:pt>
                <c:pt idx="84">
                  <c:v>2873.4371340440521</c:v>
                </c:pt>
                <c:pt idx="85">
                  <c:v>2906.1776966140728</c:v>
                </c:pt>
                <c:pt idx="86">
                  <c:v>2938.2029561966283</c:v>
                </c:pt>
                <c:pt idx="87">
                  <c:v>2969.5285404416036</c:v>
                </c:pt>
                <c:pt idx="88">
                  <c:v>3000.1697355778729</c:v>
                </c:pt>
                <c:pt idx="89">
                  <c:v>3030.1414938691905</c:v>
                </c:pt>
                <c:pt idx="90">
                  <c:v>3059.4584409091067</c:v>
                </c:pt>
                <c:pt idx="91">
                  <c:v>3088.1348827573738</c:v>
                </c:pt>
                <c:pt idx="92">
                  <c:v>3116.1848129207397</c:v>
                </c:pt>
                <c:pt idx="93">
                  <c:v>3143.6219191813811</c:v>
                </c:pt>
                <c:pt idx="94">
                  <c:v>3170.459590276198</c:v>
                </c:pt>
                <c:pt idx="95">
                  <c:v>3196.7109224302121</c:v>
                </c:pt>
                <c:pt idx="96">
                  <c:v>3222.3887257472634</c:v>
                </c:pt>
                <c:pt idx="97">
                  <c:v>3247.5055304610473</c:v>
                </c:pt>
                <c:pt idx="98">
                  <c:v>3272.0735930496203</c:v>
                </c:pt>
                <c:pt idx="99">
                  <c:v>3296.1049022162942</c:v>
                </c:pt>
                <c:pt idx="100">
                  <c:v>3319.6111847398879</c:v>
                </c:pt>
                <c:pt idx="101">
                  <c:v>3342.6039111971413</c:v>
                </c:pt>
                <c:pt idx="102">
                  <c:v>3365.0943015601192</c:v>
                </c:pt>
                <c:pt idx="103">
                  <c:v>3387.0933306713287</c:v>
                </c:pt>
                <c:pt idx="104">
                  <c:v>3408.6117335992008</c:v>
                </c:pt>
                <c:pt idx="105">
                  <c:v>3429.6600108766006</c:v>
                </c:pt>
                <c:pt idx="106">
                  <c:v>3450.2484336248517</c:v>
                </c:pt>
                <c:pt idx="107">
                  <c:v>3470.3870485658508</c:v>
                </c:pt>
                <c:pt idx="108">
                  <c:v>3490.0856829246204</c:v>
                </c:pt>
                <c:pt idx="109">
                  <c:v>3509.3539492248374</c:v>
                </c:pt>
                <c:pt idx="110">
                  <c:v>3528.2012499795046</c:v>
                </c:pt>
              </c:numCache>
            </c:numRef>
          </c:val>
        </c:ser>
        <c:ser>
          <c:idx val="8"/>
          <c:order val="8"/>
          <c:tx>
            <c:strRef>
              <c:f>Electricity!$A$347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Electricity!$B$338:$DH$338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Electricity!$B$347:$DH$347</c:f>
              <c:numCache>
                <c:formatCode>0.0</c:formatCode>
                <c:ptCount val="111"/>
                <c:pt idx="0">
                  <c:v>0.25094970703125002</c:v>
                </c:pt>
                <c:pt idx="1">
                  <c:v>0.33459960937500044</c:v>
                </c:pt>
                <c:pt idx="2">
                  <c:v>0.44613281249999975</c:v>
                </c:pt>
                <c:pt idx="3">
                  <c:v>0.59484375</c:v>
                </c:pt>
                <c:pt idx="4">
                  <c:v>0.79312499999999997</c:v>
                </c:pt>
                <c:pt idx="5">
                  <c:v>1.0574999999999992</c:v>
                </c:pt>
                <c:pt idx="6">
                  <c:v>1.41</c:v>
                </c:pt>
                <c:pt idx="7">
                  <c:v>1.8800000000000003</c:v>
                </c:pt>
                <c:pt idx="8">
                  <c:v>1.9840000000000011</c:v>
                </c:pt>
                <c:pt idx="9">
                  <c:v>2.0700000000000003</c:v>
                </c:pt>
                <c:pt idx="10">
                  <c:v>2.4400000000000004</c:v>
                </c:pt>
                <c:pt idx="11">
                  <c:v>2.9119999999999986</c:v>
                </c:pt>
                <c:pt idx="12">
                  <c:v>3.4040000000000004</c:v>
                </c:pt>
                <c:pt idx="13">
                  <c:v>4.25</c:v>
                </c:pt>
                <c:pt idx="14">
                  <c:v>6</c:v>
                </c:pt>
                <c:pt idx="15">
                  <c:v>8.7760000000000016</c:v>
                </c:pt>
                <c:pt idx="16">
                  <c:v>12.456000000000007</c:v>
                </c:pt>
                <c:pt idx="17">
                  <c:v>15.69</c:v>
                </c:pt>
                <c:pt idx="18">
                  <c:v>19.309999999999999</c:v>
                </c:pt>
                <c:pt idx="19">
                  <c:v>21.654000000000014</c:v>
                </c:pt>
                <c:pt idx="20">
                  <c:v>25.537205000000021</c:v>
                </c:pt>
                <c:pt idx="21">
                  <c:v>29.691369380000008</c:v>
                </c:pt>
                <c:pt idx="22">
                  <c:v>34.118116079900012</c:v>
                </c:pt>
                <c:pt idx="23">
                  <c:v>38.802539524864009</c:v>
                </c:pt>
                <c:pt idx="24">
                  <c:v>43.763084125320752</c:v>
                </c:pt>
                <c:pt idx="25">
                  <c:v>48.961998695815851</c:v>
                </c:pt>
                <c:pt idx="26">
                  <c:v>54.387004004888475</c:v>
                </c:pt>
                <c:pt idx="27">
                  <c:v>60.025893959750164</c:v>
                </c:pt>
                <c:pt idx="28">
                  <c:v>65.866864750634079</c:v>
                </c:pt>
                <c:pt idx="29">
                  <c:v>71.897846443104342</c:v>
                </c:pt>
                <c:pt idx="30">
                  <c:v>78.107625499730204</c:v>
                </c:pt>
                <c:pt idx="31">
                  <c:v>84.485333968291101</c:v>
                </c:pt>
                <c:pt idx="32">
                  <c:v>91.02044666360608</c:v>
                </c:pt>
                <c:pt idx="33">
                  <c:v>97.702771783582634</c:v>
                </c:pt>
                <c:pt idx="34">
                  <c:v>104.52245491032228</c:v>
                </c:pt>
                <c:pt idx="35">
                  <c:v>111.46996057748788</c:v>
                </c:pt>
                <c:pt idx="36">
                  <c:v>118.53606407040408</c:v>
                </c:pt>
                <c:pt idx="37">
                  <c:v>125.71184329881579</c:v>
                </c:pt>
                <c:pt idx="38">
                  <c:v>132.98867087342435</c:v>
                </c:pt>
                <c:pt idx="39">
                  <c:v>140.35820611830636</c:v>
                </c:pt>
                <c:pt idx="40">
                  <c:v>147.81238746769625</c:v>
                </c:pt>
                <c:pt idx="41">
                  <c:v>155.34342504228741</c:v>
                </c:pt>
                <c:pt idx="42">
                  <c:v>162.9437934034128</c:v>
                </c:pt>
                <c:pt idx="43">
                  <c:v>170.60622448084118</c:v>
                </c:pt>
                <c:pt idx="44">
                  <c:v>178.32370067528808</c:v>
                </c:pt>
                <c:pt idx="45">
                  <c:v>186.08944812777571</c:v>
                </c:pt>
                <c:pt idx="46">
                  <c:v>193.8969301520676</c:v>
                </c:pt>
                <c:pt idx="47">
                  <c:v>201.73984082644682</c:v>
                </c:pt>
                <c:pt idx="48">
                  <c:v>209.61209874118919</c:v>
                </c:pt>
                <c:pt idx="49">
                  <c:v>217.50784089806137</c:v>
                </c:pt>
                <c:pt idx="50">
                  <c:v>225.42141675834202</c:v>
                </c:pt>
                <c:pt idx="51">
                  <c:v>233.34738243592847</c:v>
                </c:pt>
                <c:pt idx="52">
                  <c:v>241.28049503218119</c:v>
                </c:pt>
                <c:pt idx="53">
                  <c:v>249.21570710922157</c:v>
                </c:pt>
                <c:pt idx="54">
                  <c:v>257.14816129848424</c:v>
                </c:pt>
                <c:pt idx="55">
                  <c:v>265.07318504138863</c:v>
                </c:pt>
                <c:pt idx="56">
                  <c:v>272.98628545907098</c:v>
                </c:pt>
                <c:pt idx="57">
                  <c:v>280.88314434818335</c:v>
                </c:pt>
                <c:pt idx="58">
                  <c:v>288.75961329983727</c:v>
                </c:pt>
                <c:pt idx="59">
                  <c:v>296.61170893882564</c:v>
                </c:pt>
                <c:pt idx="60">
                  <c:v>304.43560828034566</c:v>
                </c:pt>
                <c:pt idx="61">
                  <c:v>312.21439243983656</c:v>
                </c:pt>
                <c:pt idx="62">
                  <c:v>319.93096641352065</c:v>
                </c:pt>
                <c:pt idx="63">
                  <c:v>327.5681191179965</c:v>
                </c:pt>
                <c:pt idx="64">
                  <c:v>335.10858410311516</c:v>
                </c:pt>
                <c:pt idx="65">
                  <c:v>342.53510056805129</c:v>
                </c:pt>
                <c:pt idx="66">
                  <c:v>349.83073934733216</c:v>
                </c:pt>
                <c:pt idx="67">
                  <c:v>356.97896998360085</c:v>
                </c:pt>
                <c:pt idx="68">
                  <c:v>363.9744575657802</c:v>
                </c:pt>
                <c:pt idx="69">
                  <c:v>370.81913584825668</c:v>
                </c:pt>
                <c:pt idx="70">
                  <c:v>377.51528380143498</c:v>
                </c:pt>
                <c:pt idx="71">
                  <c:v>384.06551897902716</c:v>
                </c:pt>
                <c:pt idx="72">
                  <c:v>390.47278954389429</c:v>
                </c:pt>
                <c:pt idx="73">
                  <c:v>396.74015035711756</c:v>
                </c:pt>
                <c:pt idx="74">
                  <c:v>402.87061760469174</c:v>
                </c:pt>
                <c:pt idx="75">
                  <c:v>408.86716189320208</c:v>
                </c:pt>
                <c:pt idx="76">
                  <c:v>414.73270147816027</c:v>
                </c:pt>
                <c:pt idx="77">
                  <c:v>420.47009565182168</c:v>
                </c:pt>
                <c:pt idx="78">
                  <c:v>426.08214260921835</c:v>
                </c:pt>
                <c:pt idx="79">
                  <c:v>431.57158022166357</c:v>
                </c:pt>
                <c:pt idx="80">
                  <c:v>436.94108694833835</c:v>
                </c:pt>
                <c:pt idx="81">
                  <c:v>442.19328288331462</c:v>
                </c:pt>
                <c:pt idx="82">
                  <c:v>447.33073093481698</c:v>
                </c:pt>
                <c:pt idx="83">
                  <c:v>452.35593804717143</c:v>
                </c:pt>
                <c:pt idx="84">
                  <c:v>457.27135640727681</c:v>
                </c:pt>
                <c:pt idx="85">
                  <c:v>462.07938463284972</c:v>
                </c:pt>
                <c:pt idx="86">
                  <c:v>466.78236893972246</c:v>
                </c:pt>
                <c:pt idx="87">
                  <c:v>471.38260428556532</c:v>
                </c:pt>
                <c:pt idx="88">
                  <c:v>475.88233548916065</c:v>
                </c:pt>
                <c:pt idx="89">
                  <c:v>480.28375832555423</c:v>
                </c:pt>
                <c:pt idx="90">
                  <c:v>484.5890205974365</c:v>
                </c:pt>
                <c:pt idx="91">
                  <c:v>488.80022318318106</c:v>
                </c:pt>
                <c:pt idx="92">
                  <c:v>492.91942106200855</c:v>
                </c:pt>
                <c:pt idx="93">
                  <c:v>496.94862431676438</c:v>
                </c:pt>
                <c:pt idx="94">
                  <c:v>500.88979911479231</c:v>
                </c:pt>
                <c:pt idx="95">
                  <c:v>504.74486866738272</c:v>
                </c:pt>
                <c:pt idx="96">
                  <c:v>508.51571416825777</c:v>
                </c:pt>
                <c:pt idx="97">
                  <c:v>512.20417571155724</c:v>
                </c:pt>
                <c:pt idx="98">
                  <c:v>515.81205318975992</c:v>
                </c:pt>
                <c:pt idx="99">
                  <c:v>519.34110717200292</c:v>
                </c:pt>
                <c:pt idx="100">
                  <c:v>522.79305976319563</c:v>
                </c:pt>
                <c:pt idx="101">
                  <c:v>526.16959544436838</c:v>
                </c:pt>
                <c:pt idx="102">
                  <c:v>529.4723618946764</c:v>
                </c:pt>
                <c:pt idx="103">
                  <c:v>532.70297079542036</c:v>
                </c:pt>
                <c:pt idx="104">
                  <c:v>535.86299861651878</c:v>
                </c:pt>
                <c:pt idx="105">
                  <c:v>538.95398738579388</c:v>
                </c:pt>
                <c:pt idx="106">
                  <c:v>541.97744544144598</c:v>
                </c:pt>
                <c:pt idx="107">
                  <c:v>544.93484816809155</c:v>
                </c:pt>
                <c:pt idx="108">
                  <c:v>547.82763871672159</c:v>
                </c:pt>
                <c:pt idx="109">
                  <c:v>550.65722870892989</c:v>
                </c:pt>
                <c:pt idx="110">
                  <c:v>553.42499892575347</c:v>
                </c:pt>
              </c:numCache>
            </c:numRef>
          </c:val>
        </c:ser>
        <c:ser>
          <c:idx val="9"/>
          <c:order val="9"/>
          <c:tx>
            <c:strRef>
              <c:f>Electricity!$A$348</c:f>
              <c:strCache>
                <c:ptCount val="1"/>
                <c:pt idx="0">
                  <c:v>Rest of Asia Pacific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Electricity!$B$338:$DH$338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Electricity!$B$348:$DH$348</c:f>
              <c:numCache>
                <c:formatCode>0.0</c:formatCode>
                <c:ptCount val="111"/>
                <c:pt idx="0">
                  <c:v>4.2714843749999997E-3</c:v>
                </c:pt>
                <c:pt idx="1">
                  <c:v>5.6953124999999999E-3</c:v>
                </c:pt>
                <c:pt idx="2">
                  <c:v>7.5937500000000059E-3</c:v>
                </c:pt>
                <c:pt idx="3">
                  <c:v>1.0125E-2</c:v>
                </c:pt>
                <c:pt idx="4">
                  <c:v>1.3500000000000009E-2</c:v>
                </c:pt>
                <c:pt idx="5">
                  <c:v>1.7999999999999999E-2</c:v>
                </c:pt>
                <c:pt idx="6">
                  <c:v>2.4E-2</c:v>
                </c:pt>
                <c:pt idx="7">
                  <c:v>3.2000000000000028E-2</c:v>
                </c:pt>
                <c:pt idx="8">
                  <c:v>7.8000000000000014E-2</c:v>
                </c:pt>
                <c:pt idx="9">
                  <c:v>0.12200000000000005</c:v>
                </c:pt>
                <c:pt idx="10">
                  <c:v>0.16800000000000001</c:v>
                </c:pt>
                <c:pt idx="11">
                  <c:v>0.26</c:v>
                </c:pt>
                <c:pt idx="12">
                  <c:v>0.51</c:v>
                </c:pt>
                <c:pt idx="13">
                  <c:v>0.6660000000000007</c:v>
                </c:pt>
                <c:pt idx="14">
                  <c:v>1.355999999999999</c:v>
                </c:pt>
                <c:pt idx="15">
                  <c:v>2.1559999999999997</c:v>
                </c:pt>
                <c:pt idx="16">
                  <c:v>2.6359999999999997</c:v>
                </c:pt>
                <c:pt idx="17">
                  <c:v>3.5839999999999996</c:v>
                </c:pt>
                <c:pt idx="18">
                  <c:v>5.2739999999999991</c:v>
                </c:pt>
                <c:pt idx="19">
                  <c:v>6.2979999999999965</c:v>
                </c:pt>
                <c:pt idx="20">
                  <c:v>7.7651461111111404</c:v>
                </c:pt>
                <c:pt idx="21">
                  <c:v>9.4345968688889688</c:v>
                </c:pt>
                <c:pt idx="22">
                  <c:v>11.308347312633392</c:v>
                </c:pt>
                <c:pt idx="23">
                  <c:v>13.383403069820517</c:v>
                </c:pt>
                <c:pt idx="24">
                  <c:v>15.685439571857508</c:v>
                </c:pt>
                <c:pt idx="25">
                  <c:v>18.218479059031644</c:v>
                </c:pt>
                <c:pt idx="26">
                  <c:v>20.991910995999387</c:v>
                </c:pt>
                <c:pt idx="27">
                  <c:v>24.01565676876977</c:v>
                </c:pt>
                <c:pt idx="28">
                  <c:v>27.30029169026777</c:v>
                </c:pt>
                <c:pt idx="29">
                  <c:v>30.856494639981534</c:v>
                </c:pt>
                <c:pt idx="30">
                  <c:v>34.695505011019179</c:v>
                </c:pt>
                <c:pt idx="31">
                  <c:v>38.829040126481736</c:v>
                </c:pt>
                <c:pt idx="32">
                  <c:v>43.269310270685999</c:v>
                </c:pt>
                <c:pt idx="33">
                  <c:v>48.029032221307382</c:v>
                </c:pt>
                <c:pt idx="34">
                  <c:v>53.121454763120902</c:v>
                </c:pt>
                <c:pt idx="35">
                  <c:v>58.560376071705221</c:v>
                </c:pt>
                <c:pt idx="36">
                  <c:v>64.360163793432193</c:v>
                </c:pt>
                <c:pt idx="37">
                  <c:v>70.535775906385979</c:v>
                </c:pt>
                <c:pt idx="38">
                  <c:v>77.102782430413356</c:v>
                </c:pt>
                <c:pt idx="39">
                  <c:v>84.077387786209087</c:v>
                </c:pt>
                <c:pt idx="40">
                  <c:v>91.476454006942333</c:v>
                </c:pt>
                <c:pt idx="41">
                  <c:v>99.317524790810879</c:v>
                </c:pt>
                <c:pt idx="42">
                  <c:v>107.61885042267608</c:v>
                </c:pt>
                <c:pt idx="43">
                  <c:v>116.39941359307856</c:v>
                </c:pt>
                <c:pt idx="44">
                  <c:v>125.67895614848865</c:v>
                </c:pt>
                <c:pt idx="45">
                  <c:v>135.47800680419834</c:v>
                </c:pt>
                <c:pt idx="46">
                  <c:v>145.81790985314728</c:v>
                </c:pt>
                <c:pt idx="47">
                  <c:v>156.72085490514829</c:v>
                </c:pt>
                <c:pt idx="48">
                  <c:v>168.20990769218221</c:v>
                </c:pt>
                <c:pt idx="49">
                  <c:v>180.30904197660067</c:v>
                </c:pt>
                <c:pt idx="50">
                  <c:v>193.04317260035393</c:v>
                </c:pt>
                <c:pt idx="51">
                  <c:v>206.43818971465797</c:v>
                </c:pt>
                <c:pt idx="52">
                  <c:v>220.52099423085915</c:v>
                </c:pt>
                <c:pt idx="53">
                  <c:v>235.31953453465331</c:v>
                </c:pt>
                <c:pt idx="54">
                  <c:v>250.86284450724006</c:v>
                </c:pt>
                <c:pt idx="55">
                  <c:v>267.1810828984888</c:v>
                </c:pt>
                <c:pt idx="56">
                  <c:v>284.30557409872648</c:v>
                </c:pt>
                <c:pt idx="57">
                  <c:v>302.26885035733267</c:v>
                </c:pt>
                <c:pt idx="58">
                  <c:v>321.10469549798205</c:v>
                </c:pt>
                <c:pt idx="59">
                  <c:v>340.84819018205678</c:v>
                </c:pt>
                <c:pt idx="60">
                  <c:v>361.53575877350795</c:v>
                </c:pt>
                <c:pt idx="61">
                  <c:v>383.17786228968316</c:v>
                </c:pt>
                <c:pt idx="62">
                  <c:v>405.78234914079763</c:v>
                </c:pt>
                <c:pt idx="63">
                  <c:v>429.35426520702072</c:v>
                </c:pt>
                <c:pt idx="64">
                  <c:v>453.89566648302474</c:v>
                </c:pt>
                <c:pt idx="65">
                  <c:v>479.40543529658822</c:v>
                </c:pt>
                <c:pt idx="66">
                  <c:v>505.87964822415432</c:v>
                </c:pt>
                <c:pt idx="67">
                  <c:v>533.31148359033261</c:v>
                </c:pt>
                <c:pt idx="68">
                  <c:v>561.69114039735155</c:v>
                </c:pt>
                <c:pt idx="69">
                  <c:v>591.00576964754464</c:v>
                </c:pt>
                <c:pt idx="70">
                  <c:v>621.23941897514351</c:v>
                </c:pt>
                <c:pt idx="71">
                  <c:v>652.37298050605852</c:v>
                </c:pt>
                <c:pt idx="72">
                  <c:v>684.38415206316358</c:v>
                </c:pt>
                <c:pt idx="73">
                  <c:v>717.24741234603323</c:v>
                </c:pt>
                <c:pt idx="74">
                  <c:v>750.93401063526142</c:v>
                </c:pt>
                <c:pt idx="75">
                  <c:v>785.41197148595768</c:v>
                </c:pt>
                <c:pt idx="76">
                  <c:v>820.64611500222998</c:v>
                </c:pt>
                <c:pt idx="77">
                  <c:v>856.5980930009506</c:v>
                </c:pt>
                <c:pt idx="78">
                  <c:v>893.22644127320132</c:v>
                </c:pt>
                <c:pt idx="79">
                  <c:v>930.48664804789792</c:v>
                </c:pt>
                <c:pt idx="80">
                  <c:v>968.33123865507389</c:v>
                </c:pt>
                <c:pt idx="81">
                  <c:v>1006.7098762726564</c:v>
                </c:pt>
                <c:pt idx="82">
                  <c:v>1045.5694785292558</c:v>
                </c:pt>
                <c:pt idx="83">
                  <c:v>1084.8543496238792</c:v>
                </c:pt>
                <c:pt idx="84">
                  <c:v>1124.5063275122088</c:v>
                </c:pt>
                <c:pt idx="85">
                  <c:v>1164.464945599555</c:v>
                </c:pt>
                <c:pt idx="86">
                  <c:v>1204.6676082735648</c:v>
                </c:pt>
                <c:pt idx="87">
                  <c:v>1245.0497795061701</c:v>
                </c:pt>
                <c:pt idx="88">
                  <c:v>1285.5451836553032</c:v>
                </c:pt>
                <c:pt idx="89">
                  <c:v>1326.0860175031473</c:v>
                </c:pt>
                <c:pt idx="90">
                  <c:v>1366.6031724802929</c:v>
                </c:pt>
                <c:pt idx="91">
                  <c:v>1407.026465944848</c:v>
                </c:pt>
                <c:pt idx="92">
                  <c:v>1447.2848803130898</c:v>
                </c:pt>
                <c:pt idx="93">
                  <c:v>1487.3068087743059</c:v>
                </c:pt>
                <c:pt idx="94">
                  <c:v>1527.0203062678099</c:v>
                </c:pt>
                <c:pt idx="95">
                  <c:v>1566.3533443550766</c:v>
                </c:pt>
                <c:pt idx="96">
                  <c:v>1605.2340685851607</c:v>
                </c:pt>
                <c:pt idx="97">
                  <c:v>1643.591056927218</c:v>
                </c:pt>
                <c:pt idx="98">
                  <c:v>1681.3535778305022</c:v>
                </c:pt>
                <c:pt idx="99">
                  <c:v>1718.4518464695109</c:v>
                </c:pt>
                <c:pt idx="100">
                  <c:v>1754.8172777404045</c:v>
                </c:pt>
                <c:pt idx="101">
                  <c:v>1790.4050945266956</c:v>
                </c:pt>
                <c:pt idx="102">
                  <c:v>1804.5979836174079</c:v>
                </c:pt>
                <c:pt idx="103">
                  <c:v>1810.1580231281951</c:v>
                </c:pt>
                <c:pt idx="104">
                  <c:v>1815.6218911299743</c:v>
                </c:pt>
                <c:pt idx="105">
                  <c:v>1820.9906423854152</c:v>
                </c:pt>
                <c:pt idx="106">
                  <c:v>1826.2653201790729</c:v>
                </c:pt>
                <c:pt idx="107">
                  <c:v>1831.446956441499</c:v>
                </c:pt>
                <c:pt idx="108">
                  <c:v>1836.5365718719631</c:v>
                </c:pt>
                <c:pt idx="109">
                  <c:v>1841.535176059921</c:v>
                </c:pt>
                <c:pt idx="110">
                  <c:v>1846.4437676051111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034368"/>
        <c:axId val="111035904"/>
      </c:areaChart>
      <c:catAx>
        <c:axId val="11103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103590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10359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/>
                  <a:t>TWh</a:t>
                </a:r>
              </a:p>
            </c:rich>
          </c:tx>
          <c:layout>
            <c:manualLayout>
              <c:xMode val="edge"/>
              <c:yMode val="edge"/>
              <c:x val="2.7146358086454971E-2"/>
              <c:y val="0.4629933089349748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1034368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61317950706077"/>
          <c:y val="0.19400200323149039"/>
          <c:w val="0.21396414582302886"/>
          <c:h val="0.7031184611672844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Biomass Electricity Generation 
in the World</a:t>
            </a:r>
          </a:p>
        </c:rich>
      </c:tx>
      <c:layout>
        <c:manualLayout>
          <c:xMode val="edge"/>
          <c:yMode val="edge"/>
          <c:x val="0.1819069098774731"/>
          <c:y val="2.66245751539122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80769991690737"/>
          <c:y val="0.25486381322957891"/>
          <c:w val="0.64759268784869262"/>
          <c:h val="0.56808858746671254"/>
        </c:manualLayout>
      </c:layout>
      <c:areaChart>
        <c:grouping val="stacked"/>
        <c:varyColors val="0"/>
        <c:ser>
          <c:idx val="0"/>
          <c:order val="0"/>
          <c:tx>
            <c:strRef>
              <c:f>Electricity!$A$375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Electricity!$B$374:$DH$374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Electricity!$B$375:$DH$375</c:f>
              <c:numCache>
                <c:formatCode>_-* #,##0.0\ _€_-;\-* #,##0.0\ _€_-;_-* "-"??\ _€_-;_-@_-</c:formatCode>
                <c:ptCount val="111"/>
                <c:pt idx="0">
                  <c:v>28.800000000000004</c:v>
                </c:pt>
                <c:pt idx="1">
                  <c:v>28.800000000000004</c:v>
                </c:pt>
                <c:pt idx="2">
                  <c:v>28.800000000000004</c:v>
                </c:pt>
                <c:pt idx="3">
                  <c:v>28.800000000000004</c:v>
                </c:pt>
                <c:pt idx="4">
                  <c:v>28.800000000000004</c:v>
                </c:pt>
                <c:pt idx="5">
                  <c:v>28.800000000000004</c:v>
                </c:pt>
                <c:pt idx="6">
                  <c:v>28.800000000000004</c:v>
                </c:pt>
                <c:pt idx="7">
                  <c:v>28.800000000000004</c:v>
                </c:pt>
                <c:pt idx="8">
                  <c:v>28.800000000000004</c:v>
                </c:pt>
                <c:pt idx="9">
                  <c:v>28.800000000000004</c:v>
                </c:pt>
                <c:pt idx="10">
                  <c:v>28.800000000000004</c:v>
                </c:pt>
                <c:pt idx="11">
                  <c:v>28.800000000000004</c:v>
                </c:pt>
                <c:pt idx="12">
                  <c:v>28.800000000000004</c:v>
                </c:pt>
                <c:pt idx="13">
                  <c:v>28.800000000000004</c:v>
                </c:pt>
                <c:pt idx="14">
                  <c:v>28.800000000000004</c:v>
                </c:pt>
                <c:pt idx="15">
                  <c:v>29.520000000000003</c:v>
                </c:pt>
                <c:pt idx="16">
                  <c:v>30.24</c:v>
                </c:pt>
                <c:pt idx="17">
                  <c:v>31.2</c:v>
                </c:pt>
                <c:pt idx="18">
                  <c:v>32.160000000000011</c:v>
                </c:pt>
                <c:pt idx="19">
                  <c:v>33.120000000000012</c:v>
                </c:pt>
                <c:pt idx="20">
                  <c:v>33.778800000000004</c:v>
                </c:pt>
                <c:pt idx="21">
                  <c:v>34.562726399999924</c:v>
                </c:pt>
                <c:pt idx="22">
                  <c:v>35.466280223999831</c:v>
                </c:pt>
                <c:pt idx="23">
                  <c:v>36.484132404479787</c:v>
                </c:pt>
                <c:pt idx="24">
                  <c:v>37.611119185650892</c:v>
                </c:pt>
                <c:pt idx="25">
                  <c:v>38.842237642613341</c:v>
                </c:pt>
                <c:pt idx="26">
                  <c:v>40.172641313623096</c:v>
                </c:pt>
                <c:pt idx="27">
                  <c:v>41.597635942735479</c:v>
                </c:pt>
                <c:pt idx="28">
                  <c:v>43.112675330157884</c:v>
                </c:pt>
                <c:pt idx="29">
                  <c:v>44.713357287706224</c:v>
                </c:pt>
                <c:pt idx="30">
                  <c:v>46.395419696820632</c:v>
                </c:pt>
                <c:pt idx="31">
                  <c:v>48.154736666655346</c:v>
                </c:pt>
                <c:pt idx="32">
                  <c:v>49.987314789817944</c:v>
                </c:pt>
                <c:pt idx="33">
                  <c:v>51.889289493387317</c:v>
                </c:pt>
                <c:pt idx="34">
                  <c:v>53.856921482898073</c:v>
                </c:pt>
                <c:pt idx="35">
                  <c:v>55.872193277031059</c:v>
                </c:pt>
                <c:pt idx="36">
                  <c:v>57.931605830805523</c:v>
                </c:pt>
                <c:pt idx="37">
                  <c:v>60.026975245118216</c:v>
                </c:pt>
                <c:pt idx="38">
                  <c:v>62.155029560525996</c:v>
                </c:pt>
                <c:pt idx="39">
                  <c:v>64.312605633219462</c:v>
                </c:pt>
                <c:pt idx="40">
                  <c:v>66.502670091180988</c:v>
                </c:pt>
                <c:pt idx="41">
                  <c:v>68.719765840570801</c:v>
                </c:pt>
                <c:pt idx="42">
                  <c:v>70.958645683948589</c:v>
                </c:pt>
                <c:pt idx="43">
                  <c:v>73.214266107254943</c:v>
                </c:pt>
                <c:pt idx="44">
                  <c:v>75.48178123135547</c:v>
                </c:pt>
                <c:pt idx="45">
                  <c:v>77.756536924049101</c:v>
                </c:pt>
                <c:pt idx="46">
                  <c:v>80.034065068542489</c:v>
                </c:pt>
                <c:pt idx="47">
                  <c:v>82.310077984486355</c:v>
                </c:pt>
                <c:pt idx="48">
                  <c:v>84.58046299776521</c:v>
                </c:pt>
                <c:pt idx="49">
                  <c:v>86.841277155319077</c:v>
                </c:pt>
                <c:pt idx="50">
                  <c:v>89.088742081371649</c:v>
                </c:pt>
                <c:pt idx="51">
                  <c:v>91.319238971520008</c:v>
                </c:pt>
                <c:pt idx="52">
                  <c:v>93.529303721229908</c:v>
                </c:pt>
                <c:pt idx="53">
                  <c:v>95.715622185362861</c:v>
                </c:pt>
                <c:pt idx="54">
                  <c:v>97.875025565441888</c:v>
                </c:pt>
                <c:pt idx="55">
                  <c:v>100.00477392144366</c:v>
                </c:pt>
                <c:pt idx="56">
                  <c:v>102.10226380497919</c:v>
                </c:pt>
                <c:pt idx="57">
                  <c:v>104.16512001080466</c:v>
                </c:pt>
                <c:pt idx="58">
                  <c:v>106.19109544367522</c:v>
                </c:pt>
                <c:pt idx="59">
                  <c:v>108.17806709762645</c:v>
                </c:pt>
                <c:pt idx="60">
                  <c:v>110.12391166484242</c:v>
                </c:pt>
                <c:pt idx="61">
                  <c:v>112.02667226189055</c:v>
                </c:pt>
                <c:pt idx="62">
                  <c:v>113.88455252991083</c:v>
                </c:pt>
                <c:pt idx="63">
                  <c:v>115.69591090422553</c:v>
                </c:pt>
                <c:pt idx="64">
                  <c:v>117.45925504895574</c:v>
                </c:pt>
                <c:pt idx="65">
                  <c:v>119.17323645233488</c:v>
                </c:pt>
                <c:pt idx="66">
                  <c:v>120.83664517851948</c:v>
                </c:pt>
                <c:pt idx="67">
                  <c:v>122.44840477179579</c:v>
                </c:pt>
                <c:pt idx="68">
                  <c:v>124.00756730918947</c:v>
                </c:pt>
                <c:pt idx="69">
                  <c:v>125.5133085975787</c:v>
                </c:pt>
                <c:pt idx="70">
                  <c:v>126.96492351150887</c:v>
                </c:pt>
                <c:pt idx="71">
                  <c:v>128.3618214680026</c:v>
                </c:pt>
                <c:pt idx="72">
                  <c:v>129.70352203475176</c:v>
                </c:pt>
                <c:pt idx="73">
                  <c:v>130.98965066816419</c:v>
                </c:pt>
                <c:pt idx="74">
                  <c:v>132.21993457782608</c:v>
                </c:pt>
                <c:pt idx="75">
                  <c:v>133.39419295403442</c:v>
                </c:pt>
                <c:pt idx="76">
                  <c:v>134.51233307512311</c:v>
                </c:pt>
                <c:pt idx="77">
                  <c:v>135.57434461140252</c:v>
                </c:pt>
                <c:pt idx="78">
                  <c:v>136.58029596260081</c:v>
                </c:pt>
                <c:pt idx="79">
                  <c:v>137.53033070577862</c:v>
                </c:pt>
                <c:pt idx="80">
                  <c:v>138.42466656036422</c:v>
                </c:pt>
                <c:pt idx="81">
                  <c:v>139.26359104721698</c:v>
                </c:pt>
                <c:pt idx="82">
                  <c:v>140.04745729351382</c:v>
                </c:pt>
                <c:pt idx="83">
                  <c:v>140.77667997936382</c:v>
                </c:pt>
                <c:pt idx="84">
                  <c:v>141.45173142215859</c:v>
                </c:pt>
                <c:pt idx="85">
                  <c:v>142.07313779476965</c:v>
                </c:pt>
                <c:pt idx="86">
                  <c:v>142.64147547380827</c:v>
                </c:pt>
                <c:pt idx="87">
                  <c:v>143.1573675142541</c:v>
                </c:pt>
                <c:pt idx="88">
                  <c:v>143.62148024686022</c:v>
                </c:pt>
                <c:pt idx="89">
                  <c:v>144.03451999483636</c:v>
                </c:pt>
                <c:pt idx="90">
                  <c:v>144.39722990639515</c:v>
                </c:pt>
                <c:pt idx="91">
                  <c:v>144.71038689984189</c:v>
                </c:pt>
                <c:pt idx="92">
                  <c:v>144.97479871797901</c:v>
                </c:pt>
                <c:pt idx="93">
                  <c:v>145.19130108866261</c:v>
                </c:pt>
                <c:pt idx="94">
                  <c:v>145.36075498845565</c:v>
                </c:pt>
                <c:pt idx="95">
                  <c:v>145.48404412158152</c:v>
                </c:pt>
                <c:pt idx="96">
                  <c:v>145.56207249607175</c:v>
                </c:pt>
                <c:pt idx="97">
                  <c:v>145.5957621326742</c:v>
                </c:pt>
                <c:pt idx="98">
                  <c:v>145.58605086536258</c:v>
                </c:pt>
                <c:pt idx="99">
                  <c:v>145.53389023076133</c:v>
                </c:pt>
                <c:pt idx="100">
                  <c:v>145.44024339567886</c:v>
                </c:pt>
                <c:pt idx="101">
                  <c:v>145.30608318841337</c:v>
                </c:pt>
                <c:pt idx="102">
                  <c:v>145.13239023047521</c:v>
                </c:pt>
                <c:pt idx="103">
                  <c:v>144.92015116545778</c:v>
                </c:pt>
                <c:pt idx="104">
                  <c:v>144.67035698188175</c:v>
                </c:pt>
                <c:pt idx="105">
                  <c:v>144.38400142692487</c:v>
                </c:pt>
                <c:pt idx="106">
                  <c:v>144.06207950803784</c:v>
                </c:pt>
                <c:pt idx="107">
                  <c:v>143.70558607952597</c:v>
                </c:pt>
                <c:pt idx="108">
                  <c:v>143.31551451126273</c:v>
                </c:pt>
                <c:pt idx="109">
                  <c:v>142.89285543677596</c:v>
                </c:pt>
                <c:pt idx="110">
                  <c:v>142.43859557802966</c:v>
                </c:pt>
              </c:numCache>
            </c:numRef>
          </c:val>
        </c:ser>
        <c:ser>
          <c:idx val="1"/>
          <c:order val="1"/>
          <c:tx>
            <c:strRef>
              <c:f>Electricity!$A$376</c:f>
              <c:strCache>
                <c:ptCount val="1"/>
                <c:pt idx="0">
                  <c:v>European Union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Electricity!$B$374:$DH$374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Electricity!$B$376:$DH$376</c:f>
              <c:numCache>
                <c:formatCode>_-* #,##0.0\ _€_-;\-* #,##0.0\ _€_-;_-* "-"??\ _€_-;_-@_-</c:formatCode>
                <c:ptCount val="111"/>
                <c:pt idx="0">
                  <c:v>25.2</c:v>
                </c:pt>
                <c:pt idx="1">
                  <c:v>26.160000000000004</c:v>
                </c:pt>
                <c:pt idx="2">
                  <c:v>27.120000000000005</c:v>
                </c:pt>
                <c:pt idx="3">
                  <c:v>28.080000000000002</c:v>
                </c:pt>
                <c:pt idx="4">
                  <c:v>29.040000000000003</c:v>
                </c:pt>
                <c:pt idx="5">
                  <c:v>30.000000000000004</c:v>
                </c:pt>
                <c:pt idx="6">
                  <c:v>30.959999999999994</c:v>
                </c:pt>
                <c:pt idx="7">
                  <c:v>31.920000000000009</c:v>
                </c:pt>
                <c:pt idx="8">
                  <c:v>32.879999999999995</c:v>
                </c:pt>
                <c:pt idx="9">
                  <c:v>33.839999999999996</c:v>
                </c:pt>
                <c:pt idx="10">
                  <c:v>34.800000000000004</c:v>
                </c:pt>
                <c:pt idx="11">
                  <c:v>35.760000000000012</c:v>
                </c:pt>
                <c:pt idx="12">
                  <c:v>36.720000000000013</c:v>
                </c:pt>
                <c:pt idx="13">
                  <c:v>37.680000000000014</c:v>
                </c:pt>
                <c:pt idx="14">
                  <c:v>38.4</c:v>
                </c:pt>
                <c:pt idx="15">
                  <c:v>40.800000000000004</c:v>
                </c:pt>
                <c:pt idx="16">
                  <c:v>44.4</c:v>
                </c:pt>
                <c:pt idx="17">
                  <c:v>48</c:v>
                </c:pt>
                <c:pt idx="18">
                  <c:v>36</c:v>
                </c:pt>
                <c:pt idx="19">
                  <c:v>39.6</c:v>
                </c:pt>
                <c:pt idx="20">
                  <c:v>43.448066666666683</c:v>
                </c:pt>
                <c:pt idx="21">
                  <c:v>47.564130933333317</c:v>
                </c:pt>
                <c:pt idx="22">
                  <c:v>51.927044083999924</c:v>
                </c:pt>
                <c:pt idx="23">
                  <c:v>56.516667847786486</c:v>
                </c:pt>
                <c:pt idx="24">
                  <c:v>61.313832806070351</c:v>
                </c:pt>
                <c:pt idx="25">
                  <c:v>66.300298385794108</c:v>
                </c:pt>
                <c:pt idx="26">
                  <c:v>71.458714381209035</c:v>
                </c:pt>
                <c:pt idx="27">
                  <c:v>76.772583948351809</c:v>
                </c:pt>
                <c:pt idx="28">
                  <c:v>82.226228018522903</c:v>
                </c:pt>
                <c:pt idx="29">
                  <c:v>87.804751078930309</c:v>
                </c:pt>
                <c:pt idx="30">
                  <c:v>93.49400827049655</c:v>
                </c:pt>
                <c:pt idx="31">
                  <c:v>99.280573754597782</c:v>
                </c:pt>
                <c:pt idx="32">
                  <c:v>105.15171030220942</c:v>
                </c:pt>
                <c:pt idx="33">
                  <c:v>111.09534006058533</c:v>
                </c:pt>
                <c:pt idx="34">
                  <c:v>117.10481645418668</c:v>
                </c:pt>
                <c:pt idx="35">
                  <c:v>123.13569717811748</c:v>
                </c:pt>
                <c:pt idx="36">
                  <c:v>129.15371824380358</c:v>
                </c:pt>
                <c:pt idx="37">
                  <c:v>135.14916903808813</c:v>
                </c:pt>
                <c:pt idx="38">
                  <c:v>141.42486835829658</c:v>
                </c:pt>
                <c:pt idx="39">
                  <c:v>147.66014138715781</c:v>
                </c:pt>
                <c:pt idx="40">
                  <c:v>153.84183623943181</c:v>
                </c:pt>
                <c:pt idx="41">
                  <c:v>159.95686542798745</c:v>
                </c:pt>
                <c:pt idx="42">
                  <c:v>165.99300704728111</c:v>
                </c:pt>
                <c:pt idx="43">
                  <c:v>171.93886496279842</c:v>
                </c:pt>
                <c:pt idx="44">
                  <c:v>177.78383061010882</c:v>
                </c:pt>
                <c:pt idx="45">
                  <c:v>183.51804634278119</c:v>
                </c:pt>
                <c:pt idx="46">
                  <c:v>189.13237027061021</c:v>
                </c:pt>
                <c:pt idx="47">
                  <c:v>194.61834253172779</c:v>
                </c:pt>
                <c:pt idx="48">
                  <c:v>199.96815294420148</c:v>
                </c:pt>
                <c:pt idx="49">
                  <c:v>205.17460998471478</c:v>
                </c:pt>
                <c:pt idx="50">
                  <c:v>210.23111104381437</c:v>
                </c:pt>
                <c:pt idx="51">
                  <c:v>215.1316139090481</c:v>
                </c:pt>
                <c:pt idx="52">
                  <c:v>219.87060942909537</c:v>
                </c:pt>
                <c:pt idx="53">
                  <c:v>224.44309531368819</c:v>
                </c:pt>
                <c:pt idx="54">
                  <c:v>228.84445502578578</c:v>
                </c:pt>
                <c:pt idx="55">
                  <c:v>233.07120172404191</c:v>
                </c:pt>
                <c:pt idx="56">
                  <c:v>237.1207632151463</c:v>
                </c:pt>
                <c:pt idx="57">
                  <c:v>240.9909798770997</c:v>
                </c:pt>
                <c:pt idx="58">
                  <c:v>244.67384351590835</c:v>
                </c:pt>
                <c:pt idx="59">
                  <c:v>248.16795711956598</c:v>
                </c:pt>
                <c:pt idx="60">
                  <c:v>251.47237470117318</c:v>
                </c:pt>
                <c:pt idx="61">
                  <c:v>254.58659071671642</c:v>
                </c:pt>
                <c:pt idx="62">
                  <c:v>257.51051384764236</c:v>
                </c:pt>
                <c:pt idx="63">
                  <c:v>260.24444195316971</c:v>
                </c:pt>
                <c:pt idx="64">
                  <c:v>262.78903814574204</c:v>
                </c:pt>
                <c:pt idx="65">
                  <c:v>265.14530794478895</c:v>
                </c:pt>
                <c:pt idx="66">
                  <c:v>267.31457746561495</c:v>
                </c:pt>
                <c:pt idx="67">
                  <c:v>269.29847260188154</c:v>
                </c:pt>
                <c:pt idx="68">
                  <c:v>271.09889916168714</c:v>
                </c:pt>
                <c:pt idx="69">
                  <c:v>272.71802391877651</c:v>
                </c:pt>
                <c:pt idx="70">
                  <c:v>274.15825654183521</c:v>
                </c:pt>
                <c:pt idx="71">
                  <c:v>275.42223236624949</c:v>
                </c:pt>
                <c:pt idx="72">
                  <c:v>276.51279597404522</c:v>
                </c:pt>
                <c:pt idx="73">
                  <c:v>277.43298554901133</c:v>
                </c:pt>
                <c:pt idx="74">
                  <c:v>278.18601989528918</c:v>
                </c:pt>
                <c:pt idx="75">
                  <c:v>278.77527080889013</c:v>
                </c:pt>
                <c:pt idx="76">
                  <c:v>279.2042399727768</c:v>
                </c:pt>
                <c:pt idx="77">
                  <c:v>279.47654610727295</c:v>
                </c:pt>
                <c:pt idx="78">
                  <c:v>279.59603754862513</c:v>
                </c:pt>
                <c:pt idx="79">
                  <c:v>279.56665582960045</c:v>
                </c:pt>
                <c:pt idx="80">
                  <c:v>279.39242265245645</c:v>
                </c:pt>
                <c:pt idx="81">
                  <c:v>279.07742725522235</c:v>
                </c:pt>
                <c:pt idx="82">
                  <c:v>278.62581447669311</c:v>
                </c:pt>
                <c:pt idx="83">
                  <c:v>278.04177348972178</c:v>
                </c:pt>
                <c:pt idx="84">
                  <c:v>277.32952717359831</c:v>
                </c:pt>
                <c:pt idx="85">
                  <c:v>276.49332209744404</c:v>
                </c:pt>
                <c:pt idx="86">
                  <c:v>275.53741908766523</c:v>
                </c:pt>
                <c:pt idx="87">
                  <c:v>274.46608435357064</c:v>
                </c:pt>
                <c:pt idx="88">
                  <c:v>273.28358114629884</c:v>
                </c:pt>
                <c:pt idx="89">
                  <c:v>271.99416192717763</c:v>
                </c:pt>
                <c:pt idx="90">
                  <c:v>270.60206102259201</c:v>
                </c:pt>
                <c:pt idx="91">
                  <c:v>269.11148774336078</c:v>
                </c:pt>
                <c:pt idx="92">
                  <c:v>267.52661994750173</c:v>
                </c:pt>
                <c:pt idx="93">
                  <c:v>265.85159802611025</c:v>
                </c:pt>
                <c:pt idx="94">
                  <c:v>264.0905192544891</c:v>
                </c:pt>
                <c:pt idx="95">
                  <c:v>262.24743279708105</c:v>
                </c:pt>
                <c:pt idx="96">
                  <c:v>260.32633527146629</c:v>
                </c:pt>
                <c:pt idx="97">
                  <c:v>258.33116666226562</c:v>
                </c:pt>
                <c:pt idx="98">
                  <c:v>256.26580407245001</c:v>
                </c:pt>
                <c:pt idx="99">
                  <c:v>254.13405828825177</c:v>
                </c:pt>
                <c:pt idx="100">
                  <c:v>251.93967068621458</c:v>
                </c:pt>
                <c:pt idx="101">
                  <c:v>249.68631047102397</c:v>
                </c:pt>
                <c:pt idx="102">
                  <c:v>247.37757222680511</c:v>
                </c:pt>
                <c:pt idx="103">
                  <c:v>245.01697376530674</c:v>
                </c:pt>
                <c:pt idx="104">
                  <c:v>242.60795425509218</c:v>
                </c:pt>
                <c:pt idx="105">
                  <c:v>240.15387261655627</c:v>
                </c:pt>
                <c:pt idx="106">
                  <c:v>237.65800616823287</c:v>
                </c:pt>
                <c:pt idx="107">
                  <c:v>235.12354951048397</c:v>
                </c:pt>
                <c:pt idx="108">
                  <c:v>232.55361363327918</c:v>
                </c:pt>
                <c:pt idx="109">
                  <c:v>229.95122523534556</c:v>
                </c:pt>
                <c:pt idx="110">
                  <c:v>227.31932624252781</c:v>
                </c:pt>
              </c:numCache>
            </c:numRef>
          </c:val>
        </c:ser>
        <c:ser>
          <c:idx val="2"/>
          <c:order val="2"/>
          <c:tx>
            <c:strRef>
              <c:f>Electricity!$A$377</c:f>
              <c:strCache>
                <c:ptCount val="1"/>
                <c:pt idx="0">
                  <c:v>Rest of Europe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Electricity!$B$374:$DH$374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Electricity!$B$377:$DH$377</c:f>
              <c:numCache>
                <c:formatCode>_-* #,##0.0\ _€_-;\-* #,##0.0\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0.72000000000000042</c:v>
                </c:pt>
                <c:pt idx="16">
                  <c:v>1.44</c:v>
                </c:pt>
                <c:pt idx="17">
                  <c:v>2.4</c:v>
                </c:pt>
                <c:pt idx="18">
                  <c:v>3.3599999999999977</c:v>
                </c:pt>
                <c:pt idx="19">
                  <c:v>4.3199999999999985</c:v>
                </c:pt>
                <c:pt idx="20">
                  <c:v>5.5673999999999459</c:v>
                </c:pt>
                <c:pt idx="21">
                  <c:v>6.9552215999998905</c:v>
                </c:pt>
                <c:pt idx="22">
                  <c:v>8.4805316279998237</c:v>
                </c:pt>
                <c:pt idx="23">
                  <c:v>10.140441533279754</c:v>
                </c:pt>
                <c:pt idx="24">
                  <c:v>11.932106787291284</c:v>
                </c:pt>
                <c:pt idx="25">
                  <c:v>13.852726292069271</c:v>
                </c:pt>
                <c:pt idx="26">
                  <c:v>15.899541796072922</c:v>
                </c:pt>
                <c:pt idx="27">
                  <c:v>18.069837317367348</c:v>
                </c:pt>
                <c:pt idx="28">
                  <c:v>20.360938574056306</c:v>
                </c:pt>
                <c:pt idx="29">
                  <c:v>22.770212421879727</c:v>
                </c:pt>
                <c:pt idx="30">
                  <c:v>25.29506629888926</c:v>
                </c:pt>
                <c:pt idx="31">
                  <c:v>27.932947677116427</c:v>
                </c:pt>
                <c:pt idx="32">
                  <c:v>30.681343521149145</c:v>
                </c:pt>
                <c:pt idx="33">
                  <c:v>33.537779753533478</c:v>
                </c:pt>
                <c:pt idx="34">
                  <c:v>36.499820726918053</c:v>
                </c:pt>
                <c:pt idx="35">
                  <c:v>39.550668702859525</c:v>
                </c:pt>
                <c:pt idx="36">
                  <c:v>42.687963337209496</c:v>
                </c:pt>
                <c:pt idx="37">
                  <c:v>45.904581172002125</c:v>
                </c:pt>
                <c:pt idx="38">
                  <c:v>49.198235133765323</c:v>
                </c:pt>
                <c:pt idx="39">
                  <c:v>52.566674038175954</c:v>
                </c:pt>
                <c:pt idx="40">
                  <c:v>56.001934100985011</c:v>
                </c:pt>
                <c:pt idx="41">
                  <c:v>59.499026023134086</c:v>
                </c:pt>
                <c:pt idx="42">
                  <c:v>63.053053609430052</c:v>
                </c:pt>
                <c:pt idx="43">
                  <c:v>66.659212405397867</c:v>
                </c:pt>
                <c:pt idx="44">
                  <c:v>70.31278835208515</c:v>
                </c:pt>
                <c:pt idx="45">
                  <c:v>74.009156458598483</c:v>
                </c:pt>
                <c:pt idx="46">
                  <c:v>77.743779492146203</c:v>
                </c:pt>
                <c:pt idx="47">
                  <c:v>81.512206685377194</c:v>
                </c:pt>
                <c:pt idx="48">
                  <c:v>85.310072460794089</c:v>
                </c:pt>
                <c:pt idx="49">
                  <c:v>89.133095172034174</c:v>
                </c:pt>
                <c:pt idx="50">
                  <c:v>92.977075861803542</c:v>
                </c:pt>
                <c:pt idx="51">
                  <c:v>96.837897036260188</c:v>
                </c:pt>
                <c:pt idx="52">
                  <c:v>100.71152145564167</c:v>
                </c:pt>
                <c:pt idx="53">
                  <c:v>104.59399094093179</c:v>
                </c:pt>
                <c:pt idx="54">
                  <c:v>108.48142519637059</c:v>
                </c:pt>
                <c:pt idx="55">
                  <c:v>112.37030864760639</c:v>
                </c:pt>
                <c:pt idx="56">
                  <c:v>116.25720129529809</c:v>
                </c:pt>
                <c:pt idx="57">
                  <c:v>120.13883358397098</c:v>
                </c:pt>
                <c:pt idx="58">
                  <c:v>124.01200928594105</c:v>
                </c:pt>
                <c:pt idx="59">
                  <c:v>127.87360440011312</c:v>
                </c:pt>
                <c:pt idx="60">
                  <c:v>131.72068102547325</c:v>
                </c:pt>
                <c:pt idx="61">
                  <c:v>135.55042749772639</c:v>
                </c:pt>
                <c:pt idx="62">
                  <c:v>139.36015615835146</c:v>
                </c:pt>
                <c:pt idx="63">
                  <c:v>143.14730115565447</c:v>
                </c:pt>
                <c:pt idx="64">
                  <c:v>146.90941627739574</c:v>
                </c:pt>
                <c:pt idx="65">
                  <c:v>150.64417281458628</c:v>
                </c:pt>
                <c:pt idx="66">
                  <c:v>154.34935745604562</c:v>
                </c:pt>
                <c:pt idx="67">
                  <c:v>158.02287021331421</c:v>
                </c:pt>
                <c:pt idx="68">
                  <c:v>161.66272237553181</c:v>
                </c:pt>
                <c:pt idx="69">
                  <c:v>165.26703449388373</c:v>
                </c:pt>
                <c:pt idx="70">
                  <c:v>168.83403439523101</c:v>
                </c:pt>
                <c:pt idx="71">
                  <c:v>172.36205522454179</c:v>
                </c:pt>
                <c:pt idx="72">
                  <c:v>175.84953351574711</c:v>
                </c:pt>
                <c:pt idx="73">
                  <c:v>179.29500729064577</c:v>
                </c:pt>
                <c:pt idx="74">
                  <c:v>182.69711418549514</c:v>
                </c:pt>
                <c:pt idx="75">
                  <c:v>186.05458384491797</c:v>
                </c:pt>
                <c:pt idx="76">
                  <c:v>189.36623610277442</c:v>
                </c:pt>
                <c:pt idx="77">
                  <c:v>192.63097726963272</c:v>
                </c:pt>
                <c:pt idx="78">
                  <c:v>195.84779836650381</c:v>
                </c:pt>
                <c:pt idx="79">
                  <c:v>199.01577338447822</c:v>
                </c:pt>
                <c:pt idx="80">
                  <c:v>202.1340552707367</c:v>
                </c:pt>
                <c:pt idx="81">
                  <c:v>205.20187311561494</c:v>
                </c:pt>
                <c:pt idx="82">
                  <c:v>208.21852938803332</c:v>
                </c:pt>
                <c:pt idx="83">
                  <c:v>211.18339721860363</c:v>
                </c:pt>
                <c:pt idx="84">
                  <c:v>214.09591772973562</c:v>
                </c:pt>
                <c:pt idx="85">
                  <c:v>216.95559741207532</c:v>
                </c:pt>
                <c:pt idx="86">
                  <c:v>219.76200554661423</c:v>
                </c:pt>
                <c:pt idx="87">
                  <c:v>222.51477167182188</c:v>
                </c:pt>
                <c:pt idx="88">
                  <c:v>225.21358309515477</c:v>
                </c:pt>
                <c:pt idx="89">
                  <c:v>227.8581824483104</c:v>
                </c:pt>
                <c:pt idx="90">
                  <c:v>230.44836528559685</c:v>
                </c:pt>
                <c:pt idx="91">
                  <c:v>232.98397772480786</c:v>
                </c:pt>
                <c:pt idx="92">
                  <c:v>235.46491412998333</c:v>
                </c:pt>
                <c:pt idx="93">
                  <c:v>237.89111483545861</c:v>
                </c:pt>
                <c:pt idx="94">
                  <c:v>240.26256391061131</c:v>
                </c:pt>
                <c:pt idx="95">
                  <c:v>242.57928707991343</c:v>
                </c:pt>
                <c:pt idx="96">
                  <c:v>244.84134968251385</c:v>
                </c:pt>
                <c:pt idx="97">
                  <c:v>247.04885470917793</c:v>
                </c:pt>
                <c:pt idx="98">
                  <c:v>249.2019408776265</c:v>
                </c:pt>
                <c:pt idx="99">
                  <c:v>251.30078074570429</c:v>
                </c:pt>
                <c:pt idx="100">
                  <c:v>253.34557890783321</c:v>
                </c:pt>
                <c:pt idx="101">
                  <c:v>255.33657025067129</c:v>
                </c:pt>
                <c:pt idx="102">
                  <c:v>257.27401826698883</c:v>
                </c:pt>
                <c:pt idx="103">
                  <c:v>259.15821342676458</c:v>
                </c:pt>
                <c:pt idx="104">
                  <c:v>260.98947160452451</c:v>
                </c:pt>
                <c:pt idx="105">
                  <c:v>262.76813256196988</c:v>
                </c:pt>
                <c:pt idx="106">
                  <c:v>264.49455848493761</c:v>
                </c:pt>
                <c:pt idx="107">
                  <c:v>266.16913257375938</c:v>
                </c:pt>
                <c:pt idx="108">
                  <c:v>267.79225768610127</c:v>
                </c:pt>
                <c:pt idx="109">
                  <c:v>269.36435503137562</c:v>
                </c:pt>
                <c:pt idx="110">
                  <c:v>270.88586291582232</c:v>
                </c:pt>
              </c:numCache>
            </c:numRef>
          </c:val>
        </c:ser>
        <c:ser>
          <c:idx val="3"/>
          <c:order val="3"/>
          <c:tx>
            <c:strRef>
              <c:f>Electricity!$A$378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Electricity!$B$374:$DH$374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Electricity!$B$378:$DH$378</c:f>
              <c:numCache>
                <c:formatCode>_-* #,##0.0\ _€_-;\-* #,##0.0\ _€_-;_-* "-"??\ _€_-;_-@_-</c:formatCode>
                <c:ptCount val="111"/>
                <c:pt idx="0">
                  <c:v>5.76</c:v>
                </c:pt>
                <c:pt idx="1">
                  <c:v>5.9850000000000003</c:v>
                </c:pt>
                <c:pt idx="2">
                  <c:v>6.2086440000000014</c:v>
                </c:pt>
                <c:pt idx="3">
                  <c:v>6.4309123799999961</c:v>
                </c:pt>
                <c:pt idx="4">
                  <c:v>6.6517852631999936</c:v>
                </c:pt>
                <c:pt idx="5">
                  <c:v>6.8712425128260044</c:v>
                </c:pt>
                <c:pt idx="6">
                  <c:v>7.0892637289182048</c:v>
                </c:pt>
                <c:pt idx="7">
                  <c:v>7.3058282450809635</c:v>
                </c:pt>
                <c:pt idx="8">
                  <c:v>7.5209151251940876</c:v>
                </c:pt>
                <c:pt idx="9">
                  <c:v>7.7345031600849694</c:v>
                </c:pt>
                <c:pt idx="10">
                  <c:v>7.9465708641611474</c:v>
                </c:pt>
                <c:pt idx="11">
                  <c:v>8.1570964720028361</c:v>
                </c:pt>
                <c:pt idx="12">
                  <c:v>8.3660579349149558</c:v>
                </c:pt>
                <c:pt idx="13">
                  <c:v>8.5734329174381081</c:v>
                </c:pt>
                <c:pt idx="14">
                  <c:v>9.2412618882296957</c:v>
                </c:pt>
                <c:pt idx="15">
                  <c:v>11.977776859245619</c:v>
                </c:pt>
                <c:pt idx="16">
                  <c:v>15.156588566102156</c:v>
                </c:pt>
                <c:pt idx="17">
                  <c:v>18.315338729409923</c:v>
                </c:pt>
                <c:pt idx="18">
                  <c:v>20.540803631292007</c:v>
                </c:pt>
                <c:pt idx="19">
                  <c:v>22.751346297338795</c:v>
                </c:pt>
                <c:pt idx="20">
                  <c:v>25.909841314164787</c:v>
                </c:pt>
                <c:pt idx="21">
                  <c:v>29.175392306286231</c:v>
                </c:pt>
                <c:pt idx="22">
                  <c:v>32.518544135646238</c:v>
                </c:pt>
                <c:pt idx="23">
                  <c:v>35.91303911108109</c:v>
                </c:pt>
                <c:pt idx="24">
                  <c:v>39.335535702585418</c:v>
                </c:pt>
                <c:pt idx="25">
                  <c:v>42.76534966896498</c:v>
                </c:pt>
                <c:pt idx="26">
                  <c:v>46.184215914570999</c:v>
                </c:pt>
                <c:pt idx="27">
                  <c:v>49.576069512562704</c:v>
                </c:pt>
                <c:pt idx="28">
                  <c:v>52.926844445336236</c:v>
                </c:pt>
                <c:pt idx="29">
                  <c:v>56.224288717974211</c:v>
                </c:pt>
                <c:pt idx="30">
                  <c:v>59.45779459837302</c:v>
                </c:pt>
                <c:pt idx="31">
                  <c:v>62.618242828593758</c:v>
                </c:pt>
                <c:pt idx="32">
                  <c:v>65.69785973643755</c:v>
                </c:pt>
                <c:pt idx="33">
                  <c:v>68.690086254724207</c:v>
                </c:pt>
                <c:pt idx="34">
                  <c:v>71.580824113415218</c:v>
                </c:pt>
                <c:pt idx="35">
                  <c:v>74.326993908912101</c:v>
                </c:pt>
                <c:pt idx="36">
                  <c:v>76.916996018510844</c:v>
                </c:pt>
                <c:pt idx="37">
                  <c:v>79.348703576522126</c:v>
                </c:pt>
                <c:pt idx="38">
                  <c:v>81.637705868082378</c:v>
                </c:pt>
                <c:pt idx="39">
                  <c:v>83.783033204441168</c:v>
                </c:pt>
                <c:pt idx="40">
                  <c:v>85.76639473416077</c:v>
                </c:pt>
                <c:pt idx="41">
                  <c:v>87.585740499859426</c:v>
                </c:pt>
                <c:pt idx="42">
                  <c:v>89.240033144560456</c:v>
                </c:pt>
                <c:pt idx="43">
                  <c:v>90.729132228889839</c:v>
                </c:pt>
                <c:pt idx="44">
                  <c:v>92.053688938861541</c:v>
                </c:pt>
                <c:pt idx="45">
                  <c:v>93.215050347379446</c:v>
                </c:pt>
                <c:pt idx="46">
                  <c:v>94.215172455896848</c:v>
                </c:pt>
                <c:pt idx="47">
                  <c:v>95.05654130137502</c:v>
                </c:pt>
                <c:pt idx="48">
                  <c:v>95.742101468120097</c:v>
                </c:pt>
                <c:pt idx="49">
                  <c:v>96.275191394542958</c:v>
                </c:pt>
                <c:pt idx="50">
                  <c:v>96.659484911661679</c:v>
                </c:pt>
                <c:pt idx="51">
                  <c:v>96.898938493514208</c:v>
                </c:pt>
                <c:pt idx="52">
                  <c:v>96.997743739811867</c:v>
                </c:pt>
                <c:pt idx="53">
                  <c:v>96.960284648371967</c:v>
                </c:pt>
                <c:pt idx="54">
                  <c:v>96.791257121622323</c:v>
                </c:pt>
                <c:pt idx="55">
                  <c:v>96.496180126972163</c:v>
                </c:pt>
                <c:pt idx="56">
                  <c:v>96.080799561651489</c:v>
                </c:pt>
                <c:pt idx="57">
                  <c:v>95.550900901382263</c:v>
                </c:pt>
                <c:pt idx="58">
                  <c:v>94.911975321635097</c:v>
                </c:pt>
                <c:pt idx="59">
                  <c:v>94.169513489125549</c:v>
                </c:pt>
                <c:pt idx="60">
                  <c:v>93.329310609786688</c:v>
                </c:pt>
                <c:pt idx="61">
                  <c:v>92.397160703866874</c:v>
                </c:pt>
                <c:pt idx="62">
                  <c:v>91.378830800137465</c:v>
                </c:pt>
                <c:pt idx="63">
                  <c:v>90.280038260157852</c:v>
                </c:pt>
                <c:pt idx="64">
                  <c:v>89.106430944896218</c:v>
                </c:pt>
                <c:pt idx="65">
                  <c:v>87.863569959448796</c:v>
                </c:pt>
                <c:pt idx="66">
                  <c:v>86.556914733243872</c:v>
                </c:pt>
                <c:pt idx="67">
                  <c:v>85.191810213117904</c:v>
                </c:pt>
                <c:pt idx="68">
                  <c:v>83.773475965110137</c:v>
                </c:pt>
                <c:pt idx="69">
                  <c:v>82.306996997864488</c:v>
                </c:pt>
                <c:pt idx="70">
                  <c:v>80.797316136251339</c:v>
                </c:pt>
                <c:pt idx="71">
                  <c:v>79.249227788324234</c:v>
                </c:pt>
                <c:pt idx="72">
                  <c:v>77.667372962101268</c:v>
                </c:pt>
                <c:pt idx="73">
                  <c:v>76.056235400991511</c:v>
                </c:pt>
                <c:pt idx="74">
                  <c:v>74.420135922753659</c:v>
                </c:pt>
                <c:pt idx="75">
                  <c:v>72.76321805487089</c:v>
                </c:pt>
                <c:pt idx="76">
                  <c:v>71.089444651809387</c:v>
                </c:pt>
                <c:pt idx="77">
                  <c:v>69.402598085130847</c:v>
                </c:pt>
                <c:pt idx="78">
                  <c:v>67.706286497737736</c:v>
                </c:pt>
                <c:pt idx="79">
                  <c:v>66.003944983366921</c:v>
                </c:pt>
                <c:pt idx="80">
                  <c:v>64.298831580170429</c:v>
                </c:pt>
                <c:pt idx="81">
                  <c:v>62.594028835362849</c:v>
                </c:pt>
                <c:pt idx="82">
                  <c:v>60.892445946037817</c:v>
                </c:pt>
                <c:pt idx="83">
                  <c:v>59.196821401132638</c:v>
                </c:pt>
                <c:pt idx="84">
                  <c:v>57.509726056597927</c:v>
                </c:pt>
                <c:pt idx="85">
                  <c:v>55.833566582318127</c:v>
                </c:pt>
                <c:pt idx="86">
                  <c:v>54.17058922528949</c:v>
                </c:pt>
                <c:pt idx="87">
                  <c:v>52.522883839012096</c:v>
                </c:pt>
                <c:pt idx="88">
                  <c:v>50.89238813405666</c:v>
                </c:pt>
                <c:pt idx="89">
                  <c:v>49.28089210933873</c:v>
                </c:pt>
                <c:pt idx="90">
                  <c:v>47.690042627819537</c:v>
                </c:pt>
                <c:pt idx="91">
                  <c:v>46.121348104178118</c:v>
                </c:pt>
                <c:pt idx="92">
                  <c:v>44.590383474233285</c:v>
                </c:pt>
                <c:pt idx="93">
                  <c:v>43.097460898757255</c:v>
                </c:pt>
                <c:pt idx="94">
                  <c:v>41.642801360627899</c:v>
                </c:pt>
                <c:pt idx="95">
                  <c:v>40.226538455100311</c:v>
                </c:pt>
                <c:pt idx="96">
                  <c:v>38.848722228055266</c:v>
                </c:pt>
                <c:pt idx="97">
                  <c:v>37.509322999211584</c:v>
                </c:pt>
                <c:pt idx="98">
                  <c:v>36.208235067701331</c:v>
                </c:pt>
                <c:pt idx="99">
                  <c:v>34.945280385337419</c:v>
                </c:pt>
                <c:pt idx="100">
                  <c:v>33.720212281720329</c:v>
                </c:pt>
                <c:pt idx="101">
                  <c:v>32.532719145164663</c:v>
                </c:pt>
                <c:pt idx="102">
                  <c:v>31.382428048375473</c:v>
                </c:pt>
                <c:pt idx="103">
                  <c:v>30.268908309265459</c:v>
                </c:pt>
                <c:pt idx="104">
                  <c:v>29.19167497863419</c:v>
                </c:pt>
                <c:pt idx="105">
                  <c:v>28.15019224762667</c:v>
                </c:pt>
                <c:pt idx="106">
                  <c:v>27.14387676896845</c:v>
                </c:pt>
                <c:pt idx="107">
                  <c:v>26.172100886947693</c:v>
                </c:pt>
                <c:pt idx="108">
                  <c:v>25.234195771988528</c:v>
                </c:pt>
                <c:pt idx="109">
                  <c:v>24.329454456442203</c:v>
                </c:pt>
                <c:pt idx="110">
                  <c:v>23.45713476892578</c:v>
                </c:pt>
              </c:numCache>
            </c:numRef>
          </c:val>
        </c:ser>
        <c:ser>
          <c:idx val="4"/>
          <c:order val="4"/>
          <c:tx>
            <c:strRef>
              <c:f>Electricity!$A$379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Electricity!$B$374:$DH$374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Electricity!$B$379:$DH$379</c:f>
              <c:numCache>
                <c:formatCode>_-* #,##0.0\ _€_-;\-* #,##0.0\ _€_-;_-* "-"??\ _€_-;_-@_-</c:formatCode>
                <c:ptCount val="111"/>
                <c:pt idx="0">
                  <c:v>7.2000000000000011</c:v>
                </c:pt>
                <c:pt idx="1">
                  <c:v>7.6607999999999974</c:v>
                </c:pt>
                <c:pt idx="2">
                  <c:v>8.1189959999999992</c:v>
                </c:pt>
                <c:pt idx="3">
                  <c:v>8.5745498400000066</c:v>
                </c:pt>
                <c:pt idx="4">
                  <c:v>9.0274228572000048</c:v>
                </c:pt>
                <c:pt idx="5">
                  <c:v>9.4775758797600105</c:v>
                </c:pt>
                <c:pt idx="6">
                  <c:v>9.9249692204854831</c:v>
                </c:pt>
                <c:pt idx="7">
                  <c:v>10.369562670437507</c:v>
                </c:pt>
                <c:pt idx="8">
                  <c:v>10.811315492466498</c:v>
                </c:pt>
                <c:pt idx="9">
                  <c:v>11.250186414669054</c:v>
                </c:pt>
                <c:pt idx="10">
                  <c:v>11.686133623766398</c:v>
                </c:pt>
                <c:pt idx="11">
                  <c:v>12.119114758404223</c:v>
                </c:pt>
                <c:pt idx="12">
                  <c:v>12.549086902372423</c:v>
                </c:pt>
                <c:pt idx="13">
                  <c:v>12.976006577744169</c:v>
                </c:pt>
                <c:pt idx="14">
                  <c:v>13.861892832344568</c:v>
                </c:pt>
                <c:pt idx="15">
                  <c:v>16.584614112801606</c:v>
                </c:pt>
                <c:pt idx="16">
                  <c:v>19.749494192193712</c:v>
                </c:pt>
                <c:pt idx="17">
                  <c:v>22.894173411762385</c:v>
                </c:pt>
                <c:pt idx="18">
                  <c:v>25.105426660468009</c:v>
                </c:pt>
                <c:pt idx="19">
                  <c:v>28.211669408700125</c:v>
                </c:pt>
                <c:pt idx="20">
                  <c:v>32.013478437656573</c:v>
                </c:pt>
                <c:pt idx="21">
                  <c:v>36.029352550331261</c:v>
                </c:pt>
                <c:pt idx="22">
                  <c:v>40.230281845930968</c:v>
                </c:pt>
                <c:pt idx="23">
                  <c:v>44.589250940752507</c:v>
                </c:pt>
                <c:pt idx="24">
                  <c:v>49.081124627562545</c:v>
                </c:pt>
                <c:pt idx="25">
                  <c:v>53.682539523089162</c:v>
                </c:pt>
                <c:pt idx="26">
                  <c:v>58.371801406961545</c:v>
                </c:pt>
                <c:pt idx="27">
                  <c:v>63.128787969602996</c:v>
                </c:pt>
                <c:pt idx="28">
                  <c:v>67.934856700082165</c:v>
                </c:pt>
                <c:pt idx="29">
                  <c:v>72.772757657809706</c:v>
                </c:pt>
                <c:pt idx="30">
                  <c:v>77.626550884242363</c:v>
                </c:pt>
                <c:pt idx="31">
                  <c:v>82.481528222457982</c:v>
                </c:pt>
                <c:pt idx="32">
                  <c:v>87.324139323630959</c:v>
                </c:pt>
                <c:pt idx="33">
                  <c:v>92.141921630065397</c:v>
                </c:pt>
                <c:pt idx="34">
                  <c:v>96.914800319356416</c:v>
                </c:pt>
                <c:pt idx="35">
                  <c:v>101.5979936520787</c:v>
                </c:pt>
                <c:pt idx="36">
                  <c:v>106.17386399420403</c:v>
                </c:pt>
                <c:pt idx="37">
                  <c:v>110.63429672213732</c:v>
                </c:pt>
                <c:pt idx="38">
                  <c:v>114.98897460165001</c:v>
                </c:pt>
                <c:pt idx="39">
                  <c:v>119.21420503357268</c:v>
                </c:pt>
                <c:pt idx="40">
                  <c:v>123.29081969457125</c:v>
                </c:pt>
                <c:pt idx="41">
                  <c:v>127.20933966287994</c:v>
                </c:pt>
                <c:pt idx="42">
                  <c:v>130.96147288491701</c:v>
                </c:pt>
                <c:pt idx="43">
                  <c:v>134.54003447852733</c:v>
                </c:pt>
                <c:pt idx="44">
                  <c:v>137.93887156598481</c:v>
                </c:pt>
                <c:pt idx="45">
                  <c:v>141.15279240101304</c:v>
                </c:pt>
                <c:pt idx="46">
                  <c:v>144.17749956571248</c:v>
                </c:pt>
                <c:pt idx="47">
                  <c:v>147.00952702435902</c:v>
                </c:pt>
                <c:pt idx="48">
                  <c:v>149.64618083158692</c:v>
                </c:pt>
                <c:pt idx="49">
                  <c:v>152.08548330251131</c:v>
                </c:pt>
                <c:pt idx="50">
                  <c:v>154.32612046191647</c:v>
                </c:pt>
                <c:pt idx="51">
                  <c:v>156.36739259873721</c:v>
                </c:pt>
                <c:pt idx="52">
                  <c:v>158.20916776073452</c:v>
                </c:pt>
                <c:pt idx="53">
                  <c:v>159.85183803252201</c:v>
                </c:pt>
                <c:pt idx="54">
                  <c:v>161.29643630025336</c:v>
                </c:pt>
                <c:pt idx="55">
                  <c:v>162.54506464195052</c:v>
                </c:pt>
                <c:pt idx="56">
                  <c:v>163.6003728118601</c:v>
                </c:pt>
                <c:pt idx="57">
                  <c:v>164.46536426628978</c:v>
                </c:pt>
                <c:pt idx="58">
                  <c:v>165.14305472658992</c:v>
                </c:pt>
                <c:pt idx="59">
                  <c:v>165.63706495630672</c:v>
                </c:pt>
                <c:pt idx="60">
                  <c:v>165.9515195792128</c:v>
                </c:pt>
                <c:pt idx="61">
                  <c:v>166.09085405489031</c:v>
                </c:pt>
                <c:pt idx="62">
                  <c:v>166.05977830003553</c:v>
                </c:pt>
                <c:pt idx="63">
                  <c:v>165.86324269519102</c:v>
                </c:pt>
                <c:pt idx="64">
                  <c:v>165.50640634238164</c:v>
                </c:pt>
                <c:pt idx="65">
                  <c:v>164.9946074460704</c:v>
                </c:pt>
                <c:pt idx="66">
                  <c:v>164.33333569648798</c:v>
                </c:pt>
                <c:pt idx="67">
                  <c:v>163.52820654065732</c:v>
                </c:pt>
                <c:pt idx="68">
                  <c:v>162.58493723243146</c:v>
                </c:pt>
                <c:pt idx="69">
                  <c:v>161.50932455854016</c:v>
                </c:pt>
                <c:pt idx="70">
                  <c:v>160.30722414304128</c:v>
                </c:pt>
                <c:pt idx="71">
                  <c:v>158.98453123771262</c:v>
                </c:pt>
                <c:pt idx="72">
                  <c:v>157.54716291079967</c:v>
                </c:pt>
                <c:pt idx="73">
                  <c:v>156.10030211342882</c:v>
                </c:pt>
                <c:pt idx="74">
                  <c:v>154.64691198184136</c:v>
                </c:pt>
                <c:pt idx="75">
                  <c:v>153.1898735502202</c:v>
                </c:pt>
                <c:pt idx="76">
                  <c:v>151.73197482274472</c:v>
                </c:pt>
                <c:pt idx="77">
                  <c:v>150.27590338913382</c:v>
                </c:pt>
                <c:pt idx="78">
                  <c:v>148.82424511519881</c:v>
                </c:pt>
                <c:pt idx="79">
                  <c:v>147.37947241852766</c:v>
                </c:pt>
                <c:pt idx="80">
                  <c:v>145.94393448303981</c:v>
                </c:pt>
                <c:pt idx="81">
                  <c:v>144.51985099031185</c:v>
                </c:pt>
                <c:pt idx="82">
                  <c:v>143.10930657885208</c:v>
                </c:pt>
                <c:pt idx="83">
                  <c:v>141.71424598356765</c:v>
                </c:pt>
                <c:pt idx="84">
                  <c:v>140.33646981038797</c:v>
                </c:pt>
                <c:pt idx="85">
                  <c:v>138.97763090354758</c:v>
                </c:pt>
                <c:pt idx="86">
                  <c:v>137.63923126547832</c:v>
                </c:pt>
                <c:pt idx="87">
                  <c:v>136.32261949154542</c:v>
                </c:pt>
                <c:pt idx="88">
                  <c:v>135.02898868406021</c:v>
                </c:pt>
                <c:pt idx="89">
                  <c:v>133.75937481205705</c:v>
                </c:pt>
                <c:pt idx="90">
                  <c:v>132.51465548528998</c:v>
                </c:pt>
                <c:pt idx="91">
                  <c:v>131.29554911275699</c:v>
                </c:pt>
                <c:pt idx="92">
                  <c:v>130.10261441782021</c:v>
                </c:pt>
                <c:pt idx="93">
                  <c:v>128.93457327556152</c:v>
                </c:pt>
                <c:pt idx="94">
                  <c:v>127.79007049977369</c:v>
                </c:pt>
                <c:pt idx="95">
                  <c:v>126.66767591988678</c:v>
                </c:pt>
                <c:pt idx="96">
                  <c:v>125.56588667563558</c:v>
                </c:pt>
                <c:pt idx="97">
                  <c:v>124.48312966672761</c:v>
                </c:pt>
                <c:pt idx="98">
                  <c:v>123.41776405442729</c:v>
                </c:pt>
                <c:pt idx="99">
                  <c:v>122.3680839883979</c:v>
                </c:pt>
                <c:pt idx="100">
                  <c:v>121.33232152193968</c:v>
                </c:pt>
                <c:pt idx="101">
                  <c:v>120.30864965355244</c:v>
                </c:pt>
                <c:pt idx="102">
                  <c:v>119.29518548020077</c:v>
                </c:pt>
                <c:pt idx="103">
                  <c:v>118.28999344862429</c:v>
                </c:pt>
                <c:pt idx="104">
                  <c:v>117.29108869193016</c:v>
                </c:pt>
                <c:pt idx="105">
                  <c:v>116.29644043955503</c:v>
                </c:pt>
                <c:pt idx="106">
                  <c:v>115.30397548948658</c:v>
                </c:pt>
                <c:pt idx="107">
                  <c:v>114.31158173238396</c:v>
                </c:pt>
                <c:pt idx="108">
                  <c:v>113.31711171795095</c:v>
                </c:pt>
                <c:pt idx="109">
                  <c:v>112.3183862545812</c:v>
                </c:pt>
                <c:pt idx="110">
                  <c:v>111.31319803392658</c:v>
                </c:pt>
              </c:numCache>
            </c:numRef>
          </c:val>
        </c:ser>
        <c:ser>
          <c:idx val="5"/>
          <c:order val="5"/>
          <c:tx>
            <c:strRef>
              <c:f>Electricity!$A$380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Electricity!$B$374:$DH$374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Electricity!$B$380:$DH$380</c:f>
              <c:numCache>
                <c:formatCode>_-* #,##0.0\ _€_-;\-* #,##0.0\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</c:numCache>
            </c:numRef>
          </c:val>
        </c:ser>
        <c:ser>
          <c:idx val="6"/>
          <c:order val="6"/>
          <c:tx>
            <c:strRef>
              <c:f>Electricity!$A$381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Electricity!$B$374:$DH$374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Electricity!$B$381:$DH$381</c:f>
              <c:numCache>
                <c:formatCode>_-* #,##0.0\ _€_-;\-* #,##0.0\ _€_-;_-* "-"??\ _€_-;_-@_-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0.45646230291760054</c:v>
                </c:pt>
                <c:pt idx="19">
                  <c:v>0.9100538518935527</c:v>
                </c:pt>
                <c:pt idx="20">
                  <c:v>1.2688822035894678</c:v>
                </c:pt>
                <c:pt idx="21">
                  <c:v>1.6734373732507433</c:v>
                </c:pt>
                <c:pt idx="22">
                  <c:v>2.1222174999178427</c:v>
                </c:pt>
                <c:pt idx="23">
                  <c:v>2.6137390500144959</c:v>
                </c:pt>
                <c:pt idx="24">
                  <c:v>3.1465365299425136</c:v>
                </c:pt>
                <c:pt idx="25">
                  <c:v>3.7191622018816148</c:v>
                </c:pt>
                <c:pt idx="26">
                  <c:v>4.3301858027516058</c:v>
                </c:pt>
                <c:pt idx="27">
                  <c:v>4.9781942662949961</c:v>
                </c:pt>
                <c:pt idx="28">
                  <c:v>5.6617914482384695</c:v>
                </c:pt>
                <c:pt idx="29">
                  <c:v>6.3795978544920944</c:v>
                </c:pt>
                <c:pt idx="30">
                  <c:v>7.1302503723456541</c:v>
                </c:pt>
                <c:pt idx="31">
                  <c:v>7.9124020046218231</c:v>
                </c:pt>
                <c:pt idx="32">
                  <c:v>8.7247216067463782</c:v>
                </c:pt>
                <c:pt idx="33">
                  <c:v>9.5658936266962105</c:v>
                </c:pt>
                <c:pt idx="34">
                  <c:v>10.434617847785844</c:v>
                </c:pt>
                <c:pt idx="35">
                  <c:v>11.329609134254449</c:v>
                </c:pt>
                <c:pt idx="36">
                  <c:v>12.24959717961465</c:v>
                </c:pt>
                <c:pt idx="37">
                  <c:v>13.193326257725857</c:v>
                </c:pt>
                <c:pt idx="38">
                  <c:v>14.151057841921226</c:v>
                </c:pt>
                <c:pt idx="39">
                  <c:v>15.121669716645545</c:v>
                </c:pt>
                <c:pt idx="40">
                  <c:v>16.105762029829528</c:v>
                </c:pt>
                <c:pt idx="41">
                  <c:v>17.101330007370869</c:v>
                </c:pt>
                <c:pt idx="42">
                  <c:v>18.106417784726133</c:v>
                </c:pt>
                <c:pt idx="43">
                  <c:v>19.119117905319136</c:v>
                </c:pt>
                <c:pt idx="44">
                  <c:v>20.137570828584771</c:v>
                </c:pt>
                <c:pt idx="45">
                  <c:v>21.159964447568566</c:v>
                </c:pt>
                <c:pt idx="46">
                  <c:v>22.184533616002867</c:v>
                </c:pt>
                <c:pt idx="47">
                  <c:v>23.209559684782349</c:v>
                </c:pt>
                <c:pt idx="48">
                  <c:v>24.233370047762687</c:v>
                </c:pt>
                <c:pt idx="49">
                  <c:v>25.25433769680803</c:v>
                </c:pt>
                <c:pt idx="50">
                  <c:v>26.27088078601399</c:v>
                </c:pt>
                <c:pt idx="51">
                  <c:v>27.281462205034327</c:v>
                </c:pt>
                <c:pt idx="52">
                  <c:v>28.284589161441087</c:v>
                </c:pt>
                <c:pt idx="53">
                  <c:v>29.278812772048568</c:v>
                </c:pt>
                <c:pt idx="54">
                  <c:v>30.262727663134211</c:v>
                </c:pt>
                <c:pt idx="55">
                  <c:v>31.234971579489681</c:v>
                </c:pt>
                <c:pt idx="56">
                  <c:v>32.194225002236401</c:v>
                </c:pt>
                <c:pt idx="57">
                  <c:v>33.139210775343635</c:v>
                </c:pt>
                <c:pt idx="58">
                  <c:v>34.068848257556006</c:v>
                </c:pt>
                <c:pt idx="59">
                  <c:v>34.982095030027438</c:v>
                </c:pt>
                <c:pt idx="60">
                  <c:v>35.877915521382796</c:v>
                </c:pt>
                <c:pt idx="61">
                  <c:v>36.755328389703593</c:v>
                </c:pt>
                <c:pt idx="62">
                  <c:v>37.613405318569299</c:v>
                </c:pt>
                <c:pt idx="63">
                  <c:v>38.451269822787054</c:v>
                </c:pt>
                <c:pt idx="64">
                  <c:v>39.268096063537811</c:v>
                </c:pt>
                <c:pt idx="65">
                  <c:v>40.063107672664984</c:v>
                </c:pt>
                <c:pt idx="66">
                  <c:v>40.835576585837956</c:v>
                </c:pt>
                <c:pt idx="67">
                  <c:v>41.584821884317428</c:v>
                </c:pt>
                <c:pt idx="68">
                  <c:v>42.310208645055624</c:v>
                </c:pt>
                <c:pt idx="69">
                  <c:v>43.011146798861354</c:v>
                </c:pt>
                <c:pt idx="70">
                  <c:v>43.687089996363994</c:v>
                </c:pt>
                <c:pt idx="71">
                  <c:v>44.337534481508165</c:v>
                </c:pt>
                <c:pt idx="72">
                  <c:v>44.962017972313227</c:v>
                </c:pt>
                <c:pt idx="73">
                  <c:v>45.560118548632062</c:v>
                </c:pt>
                <c:pt idx="74">
                  <c:v>46.131453546644096</c:v>
                </c:pt>
                <c:pt idx="75">
                  <c:v>46.675678459817568</c:v>
                </c:pt>
                <c:pt idx="76">
                  <c:v>47.192485846077368</c:v>
                </c:pt>
                <c:pt idx="77">
                  <c:v>47.681604240913771</c:v>
                </c:pt>
                <c:pt idx="78">
                  <c:v>48.142794362286295</c:v>
                </c:pt>
                <c:pt idx="79">
                  <c:v>48.575848139131566</c:v>
                </c:pt>
                <c:pt idx="80">
                  <c:v>48.980588289223924</c:v>
                </c:pt>
                <c:pt idx="81">
                  <c:v>49.356867060558884</c:v>
                </c:pt>
                <c:pt idx="82">
                  <c:v>49.704564999514709</c:v>
                </c:pt>
                <c:pt idx="83">
                  <c:v>50.023589745647847</c:v>
                </c:pt>
                <c:pt idx="84">
                  <c:v>50.313874852986665</c:v>
                </c:pt>
                <c:pt idx="85">
                  <c:v>50.575378637694428</c:v>
                </c:pt>
                <c:pt idx="86">
                  <c:v>50.808083051980233</c:v>
                </c:pt>
                <c:pt idx="87">
                  <c:v>51.011992584146519</c:v>
                </c:pt>
                <c:pt idx="88">
                  <c:v>51.187133184666145</c:v>
                </c:pt>
                <c:pt idx="89">
                  <c:v>51.333551218192959</c:v>
                </c:pt>
                <c:pt idx="90">
                  <c:v>51.451312441415958</c:v>
                </c:pt>
                <c:pt idx="91">
                  <c:v>51.540501006675655</c:v>
                </c:pt>
                <c:pt idx="92">
                  <c:v>51.601218491268995</c:v>
                </c:pt>
                <c:pt idx="93">
                  <c:v>51.633582952377111</c:v>
                </c:pt>
                <c:pt idx="94">
                  <c:v>51.637728007558408</c:v>
                </c:pt>
                <c:pt idx="95">
                  <c:v>51.61380194075781</c:v>
                </c:pt>
                <c:pt idx="96">
                  <c:v>51.561966833789953</c:v>
                </c:pt>
                <c:pt idx="97">
                  <c:v>51.482397723263617</c:v>
                </c:pt>
                <c:pt idx="98">
                  <c:v>51.375281828013144</c:v>
                </c:pt>
                <c:pt idx="99">
                  <c:v>51.240817798873657</c:v>
                </c:pt>
                <c:pt idx="100">
                  <c:v>51.079214981762313</c:v>
                </c:pt>
                <c:pt idx="101">
                  <c:v>50.890692708141358</c:v>
                </c:pt>
                <c:pt idx="102">
                  <c:v>50.675479612294751</c:v>
                </c:pt>
                <c:pt idx="103">
                  <c:v>50.433812974852863</c:v>
                </c:pt>
                <c:pt idx="104">
                  <c:v>50.16593809199783</c:v>
                </c:pt>
                <c:pt idx="105">
                  <c:v>49.872107669785528</c:v>
                </c:pt>
                <c:pt idx="106">
                  <c:v>49.552581243019326</c:v>
                </c:pt>
                <c:pt idx="107">
                  <c:v>49.207624618110572</c:v>
                </c:pt>
                <c:pt idx="108">
                  <c:v>48.837509339363102</c:v>
                </c:pt>
                <c:pt idx="109">
                  <c:v>48.442512178115649</c:v>
                </c:pt>
                <c:pt idx="110">
                  <c:v>48.022914644178258</c:v>
                </c:pt>
              </c:numCache>
            </c:numRef>
          </c:val>
        </c:ser>
        <c:ser>
          <c:idx val="7"/>
          <c:order val="7"/>
          <c:tx>
            <c:strRef>
              <c:f>Electricity!$A$382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Electricity!$B$374:$DH$374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Electricity!$B$382:$DH$382</c:f>
              <c:numCache>
                <c:formatCode>_-* #,##0.0\ _€_-;\-* #,##0.0\ _€_-;_-* "-"??\ _€_-;_-@_-</c:formatCode>
                <c:ptCount val="111"/>
                <c:pt idx="0">
                  <c:v>0.24000000000000016</c:v>
                </c:pt>
                <c:pt idx="1">
                  <c:v>0.24000000000000016</c:v>
                </c:pt>
                <c:pt idx="2">
                  <c:v>0.48000000000000032</c:v>
                </c:pt>
                <c:pt idx="3">
                  <c:v>0.72000000000000053</c:v>
                </c:pt>
                <c:pt idx="4">
                  <c:v>0.96000000000000063</c:v>
                </c:pt>
                <c:pt idx="5">
                  <c:v>1.2</c:v>
                </c:pt>
                <c:pt idx="6">
                  <c:v>1.44</c:v>
                </c:pt>
                <c:pt idx="7">
                  <c:v>1.6799999999999988</c:v>
                </c:pt>
                <c:pt idx="8">
                  <c:v>1.9200000000000008</c:v>
                </c:pt>
                <c:pt idx="9">
                  <c:v>2.16</c:v>
                </c:pt>
                <c:pt idx="10">
                  <c:v>2.4</c:v>
                </c:pt>
                <c:pt idx="11">
                  <c:v>2.6400000000000006</c:v>
                </c:pt>
                <c:pt idx="12">
                  <c:v>2.88</c:v>
                </c:pt>
                <c:pt idx="13">
                  <c:v>3.12</c:v>
                </c:pt>
                <c:pt idx="14">
                  <c:v>3.6000000000000005</c:v>
                </c:pt>
                <c:pt idx="15">
                  <c:v>4.08</c:v>
                </c:pt>
                <c:pt idx="16">
                  <c:v>4.8</c:v>
                </c:pt>
                <c:pt idx="17">
                  <c:v>6.7199999999999989</c:v>
                </c:pt>
                <c:pt idx="18">
                  <c:v>8.6399999999999988</c:v>
                </c:pt>
                <c:pt idx="19">
                  <c:v>10.560000000000002</c:v>
                </c:pt>
                <c:pt idx="20">
                  <c:v>12.71999999999997</c:v>
                </c:pt>
                <c:pt idx="21">
                  <c:v>15.109257599999976</c:v>
                </c:pt>
                <c:pt idx="22">
                  <c:v>17.718171167999973</c:v>
                </c:pt>
                <c:pt idx="23">
                  <c:v>20.542012178879947</c:v>
                </c:pt>
                <c:pt idx="24">
                  <c:v>23.576124232425556</c:v>
                </c:pt>
                <c:pt idx="25">
                  <c:v>26.815922083682327</c:v>
                </c:pt>
                <c:pt idx="26">
                  <c:v>30.256890685490774</c:v>
                </c:pt>
                <c:pt idx="27">
                  <c:v>33.894584243054624</c:v>
                </c:pt>
                <c:pt idx="28">
                  <c:v>37.724625280398691</c:v>
                </c:pt>
                <c:pt idx="29">
                  <c:v>41.74270371857159</c:v>
                </c:pt>
                <c:pt idx="30">
                  <c:v>45.944575965452891</c:v>
                </c:pt>
                <c:pt idx="31">
                  <c:v>50.326064017024777</c:v>
                </c:pt>
                <c:pt idx="32">
                  <c:v>54.8830545699686</c:v>
                </c:pt>
                <c:pt idx="33">
                  <c:v>59.611498145451996</c:v>
                </c:pt>
                <c:pt idx="34">
                  <c:v>64.50260822396865</c:v>
                </c:pt>
                <c:pt idx="35">
                  <c:v>69.552460391100382</c:v>
                </c:pt>
                <c:pt idx="36">
                  <c:v>74.75239149406714</c:v>
                </c:pt>
                <c:pt idx="37">
                  <c:v>80.074598808935349</c:v>
                </c:pt>
                <c:pt idx="38">
                  <c:v>85.515339218356885</c:v>
                </c:pt>
                <c:pt idx="39">
                  <c:v>91.070928399709118</c:v>
                </c:pt>
                <c:pt idx="40">
                  <c:v>96.732940023512455</c:v>
                </c:pt>
                <c:pt idx="41">
                  <c:v>102.49321980999977</c:v>
                </c:pt>
                <c:pt idx="42">
                  <c:v>108.34386193235484</c:v>
                </c:pt>
                <c:pt idx="43">
                  <c:v>114.27711078308195</c:v>
                </c:pt>
                <c:pt idx="44">
                  <c:v>120.28535876980125</c:v>
                </c:pt>
                <c:pt idx="45">
                  <c:v>126.36114414010792</c:v>
                </c:pt>
                <c:pt idx="46">
                  <c:v>132.49714883513155</c:v>
                </c:pt>
                <c:pt idx="47">
                  <c:v>138.68619637144047</c:v>
                </c:pt>
                <c:pt idx="48">
                  <c:v>144.92124975094001</c:v>
                </c:pt>
                <c:pt idx="49">
                  <c:v>151.19540939841201</c:v>
                </c:pt>
                <c:pt idx="50">
                  <c:v>157.50191112635952</c:v>
                </c:pt>
                <c:pt idx="51">
                  <c:v>163.83412412680829</c:v>
                </c:pt>
                <c:pt idx="52">
                  <c:v>170.18554898973579</c:v>
                </c:pt>
                <c:pt idx="53">
                  <c:v>176.54981574779163</c:v>
                </c:pt>
                <c:pt idx="54">
                  <c:v>182.92077794698761</c:v>
                </c:pt>
                <c:pt idx="55">
                  <c:v>189.29241474302489</c:v>
                </c:pt>
                <c:pt idx="56">
                  <c:v>195.65892502294662</c:v>
                </c:pt>
                <c:pt idx="57">
                  <c:v>202.01510955179569</c:v>
                </c:pt>
                <c:pt idx="58">
                  <c:v>208.35588914396547</c:v>
                </c:pt>
                <c:pt idx="59">
                  <c:v>214.67630285893677</c:v>
                </c:pt>
                <c:pt idx="60">
                  <c:v>220.97160222109395</c:v>
                </c:pt>
                <c:pt idx="61">
                  <c:v>227.23724516636227</c:v>
                </c:pt>
                <c:pt idx="62">
                  <c:v>233.4688904686314</c:v>
                </c:pt>
                <c:pt idx="63">
                  <c:v>239.66239413861021</c:v>
                </c:pt>
                <c:pt idx="64">
                  <c:v>245.8138058744305</c:v>
                </c:pt>
                <c:pt idx="65">
                  <c:v>251.9193655633205</c:v>
                </c:pt>
                <c:pt idx="66">
                  <c:v>257.97549983368555</c:v>
                </c:pt>
                <c:pt idx="67">
                  <c:v>263.97881865693455</c:v>
                </c:pt>
                <c:pt idx="68">
                  <c:v>269.92611199840712</c:v>
                </c:pt>
                <c:pt idx="69">
                  <c:v>275.8143465167538</c:v>
                </c:pt>
                <c:pt idx="70">
                  <c:v>281.64066231113281</c:v>
                </c:pt>
                <c:pt idx="71">
                  <c:v>287.402369715612</c:v>
                </c:pt>
                <c:pt idx="72">
                  <c:v>293.09694614013904</c:v>
                </c:pt>
                <c:pt idx="73">
                  <c:v>298.72203295747585</c:v>
                </c:pt>
                <c:pt idx="74">
                  <c:v>304.27543051550043</c:v>
                </c:pt>
                <c:pt idx="75">
                  <c:v>309.75509511426867</c:v>
                </c:pt>
                <c:pt idx="76">
                  <c:v>315.1591341072575</c:v>
                </c:pt>
                <c:pt idx="77">
                  <c:v>320.48579336620304</c:v>
                </c:pt>
                <c:pt idx="78">
                  <c:v>325.73345438895933</c:v>
                </c:pt>
                <c:pt idx="79">
                  <c:v>330.90063144981195</c:v>
                </c:pt>
                <c:pt idx="80">
                  <c:v>335.98596687168828</c:v>
                </c:pt>
                <c:pt idx="81">
                  <c:v>340.98822642564943</c:v>
                </c:pt>
                <c:pt idx="82">
                  <c:v>345.90629484798876</c:v>
                </c:pt>
                <c:pt idx="83">
                  <c:v>350.73917143541843</c:v>
                </c:pt>
                <c:pt idx="84">
                  <c:v>355.48596571722743</c:v>
                </c:pt>
                <c:pt idx="85">
                  <c:v>360.14589320332726</c:v>
                </c:pt>
                <c:pt idx="86">
                  <c:v>364.71827120708434</c:v>
                </c:pt>
                <c:pt idx="87">
                  <c:v>369.20251474190258</c:v>
                </c:pt>
                <c:pt idx="88">
                  <c:v>373.59813249046624</c:v>
                </c:pt>
                <c:pt idx="89">
                  <c:v>377.90472284563509</c:v>
                </c:pt>
                <c:pt idx="90">
                  <c:v>382.12197002195035</c:v>
                </c:pt>
                <c:pt idx="91">
                  <c:v>386.2496402367413</c:v>
                </c:pt>
                <c:pt idx="92">
                  <c:v>390.28757795983194</c:v>
                </c:pt>
                <c:pt idx="93">
                  <c:v>394.23570223087069</c:v>
                </c:pt>
                <c:pt idx="94">
                  <c:v>398.09400308169324</c:v>
                </c:pt>
                <c:pt idx="95">
                  <c:v>401.86253802437267</c:v>
                </c:pt>
                <c:pt idx="96">
                  <c:v>405.54142864240168</c:v>
                </c:pt>
                <c:pt idx="97">
                  <c:v>409.13085743767203</c:v>
                </c:pt>
                <c:pt idx="98">
                  <c:v>412.63106474033009</c:v>
                </c:pt>
                <c:pt idx="99">
                  <c:v>416.04234568058996</c:v>
                </c:pt>
                <c:pt idx="100">
                  <c:v>419.36504726001618</c:v>
                </c:pt>
                <c:pt idx="101">
                  <c:v>422.5995655196578</c:v>
                </c:pt>
                <c:pt idx="102">
                  <c:v>425.7463428026295</c:v>
                </c:pt>
                <c:pt idx="103">
                  <c:v>428.80586510951656</c:v>
                </c:pt>
                <c:pt idx="104">
                  <c:v>431.77865954499737</c:v>
                </c:pt>
                <c:pt idx="105">
                  <c:v>434.66529185413071</c:v>
                </c:pt>
                <c:pt idx="106">
                  <c:v>437.46636404671904</c:v>
                </c:pt>
                <c:pt idx="107">
                  <c:v>440.18251210825463</c:v>
                </c:pt>
                <c:pt idx="108">
                  <c:v>442.81440379590708</c:v>
                </c:pt>
                <c:pt idx="109">
                  <c:v>445.3627365180871</c:v>
                </c:pt>
                <c:pt idx="110">
                  <c:v>447.82823529610562</c:v>
                </c:pt>
              </c:numCache>
            </c:numRef>
          </c:val>
        </c:ser>
        <c:ser>
          <c:idx val="8"/>
          <c:order val="8"/>
          <c:tx>
            <c:strRef>
              <c:f>Electricity!$A$383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Electricity!$B$374:$DH$374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Electricity!$B$383:$DH$383</c:f>
              <c:numCache>
                <c:formatCode>_-* #,##0.0\ _€_-;\-* #,##0.0\ _€_-;_-* "-"??\ _€_-;_-@_-</c:formatCode>
                <c:ptCount val="111"/>
                <c:pt idx="0">
                  <c:v>0</c:v>
                </c:pt>
                <c:pt idx="1">
                  <c:v>0.17880000000000001</c:v>
                </c:pt>
                <c:pt idx="2">
                  <c:v>0.53276400000000013</c:v>
                </c:pt>
                <c:pt idx="3">
                  <c:v>0.88181939999999959</c:v>
                </c:pt>
                <c:pt idx="4">
                  <c:v>1.2258926315999992</c:v>
                </c:pt>
                <c:pt idx="5">
                  <c:v>1.5649091458919999</c:v>
                </c:pt>
                <c:pt idx="6">
                  <c:v>1.8987934012066801</c:v>
                </c:pt>
                <c:pt idx="7">
                  <c:v>2.2274688507130644</c:v>
                </c:pt>
                <c:pt idx="8">
                  <c:v>2.5508579298694536</c:v>
                </c:pt>
                <c:pt idx="9">
                  <c:v>2.8688820437239033</c:v>
                </c:pt>
                <c:pt idx="10">
                  <c:v>3.1814615540624569</c:v>
                </c:pt>
                <c:pt idx="11">
                  <c:v>3.4885157664034034</c:v>
                </c:pt>
                <c:pt idx="12">
                  <c:v>3.7899629168357629</c:v>
                </c:pt>
                <c:pt idx="13">
                  <c:v>4.0857201587001324</c:v>
                </c:pt>
                <c:pt idx="14">
                  <c:v>4.3757035491101064</c:v>
                </c:pt>
                <c:pt idx="15">
                  <c:v>4.6598280353124064</c:v>
                </c:pt>
                <c:pt idx="16">
                  <c:v>4.7787168782746852</c:v>
                </c:pt>
                <c:pt idx="17">
                  <c:v>4.7365040470574282</c:v>
                </c:pt>
                <c:pt idx="18">
                  <c:v>4.6938690875280074</c:v>
                </c:pt>
                <c:pt idx="19">
                  <c:v>6.2010770378710482</c:v>
                </c:pt>
                <c:pt idx="20">
                  <c:v>7.3011451807688434</c:v>
                </c:pt>
                <c:pt idx="21">
                  <c:v>8.4767445601627482</c:v>
                </c:pt>
                <c:pt idx="22">
                  <c:v>9.7171971022112569</c:v>
                </c:pt>
                <c:pt idx="23">
                  <c:v>11.01517945581373</c:v>
                </c:pt>
                <c:pt idx="24">
                  <c:v>12.363615287308962</c:v>
                </c:pt>
                <c:pt idx="25">
                  <c:v>13.755668299340364</c:v>
                </c:pt>
                <c:pt idx="26">
                  <c:v>15.184735430863382</c:v>
                </c:pt>
                <c:pt idx="27">
                  <c:v>16.644440233895686</c:v>
                </c:pt>
                <c:pt idx="28">
                  <c:v>18.128626422715726</c:v>
                </c:pt>
                <c:pt idx="29">
                  <c:v>19.631351591316101</c:v>
                </c:pt>
                <c:pt idx="30">
                  <c:v>21.146881095017537</c:v>
                </c:pt>
                <c:pt idx="31">
                  <c:v>22.669682092246564</c:v>
                </c:pt>
                <c:pt idx="32">
                  <c:v>24.19441774257459</c:v>
                </c:pt>
                <c:pt idx="33">
                  <c:v>25.715941557208417</c:v>
                </c:pt>
                <c:pt idx="34">
                  <c:v>27.229291898213269</c:v>
                </c:pt>
                <c:pt idx="35">
                  <c:v>28.72968662283721</c:v>
                </c:pt>
                <c:pt idx="36">
                  <c:v>30.21508402431213</c:v>
                </c:pt>
                <c:pt idx="37">
                  <c:v>31.68347424710916</c:v>
                </c:pt>
                <c:pt idx="38">
                  <c:v>33.130373777157963</c:v>
                </c:pt>
                <c:pt idx="39">
                  <c:v>34.526833318895775</c:v>
                </c:pt>
                <c:pt idx="40">
                  <c:v>35.875704932187887</c:v>
                </c:pt>
                <c:pt idx="41">
                  <c:v>37.312241670693886</c:v>
                </c:pt>
                <c:pt idx="42">
                  <c:v>39.147606284070392</c:v>
                </c:pt>
                <c:pt idx="43">
                  <c:v>40.983538827443525</c:v>
                </c:pt>
                <c:pt idx="44">
                  <c:v>42.817028551901394</c:v>
                </c:pt>
                <c:pt idx="45">
                  <c:v>44.64518884731676</c:v>
                </c:pt>
                <c:pt idx="46">
                  <c:v>46.465253519494645</c:v>
                </c:pt>
                <c:pt idx="47">
                  <c:v>48.27457316657992</c:v>
                </c:pt>
                <c:pt idx="48">
                  <c:v>50.070611652240494</c:v>
                </c:pt>
                <c:pt idx="49">
                  <c:v>51.850942673208117</c:v>
                </c:pt>
                <c:pt idx="50">
                  <c:v>53.613246418809474</c:v>
                </c:pt>
                <c:pt idx="51">
                  <c:v>55.355306320184162</c:v>
                </c:pt>
                <c:pt idx="52">
                  <c:v>57.075005886936339</c:v>
                </c:pt>
                <c:pt idx="53">
                  <c:v>58.770325629023667</c:v>
                </c:pt>
                <c:pt idx="54">
                  <c:v>60.439340061739394</c:v>
                </c:pt>
                <c:pt idx="55">
                  <c:v>62.080214791694871</c:v>
                </c:pt>
                <c:pt idx="56">
                  <c:v>63.691155681760819</c:v>
                </c:pt>
                <c:pt idx="57">
                  <c:v>65.270406092974028</c:v>
                </c:pt>
                <c:pt idx="58">
                  <c:v>66.816292201466112</c:v>
                </c:pt>
                <c:pt idx="59">
                  <c:v>68.327700388514558</c:v>
                </c:pt>
                <c:pt idx="60">
                  <c:v>69.803476648533888</c:v>
                </c:pt>
                <c:pt idx="61">
                  <c:v>71.242573158583596</c:v>
                </c:pt>
                <c:pt idx="62">
                  <c:v>72.644043494265475</c:v>
                </c:pt>
                <c:pt idx="63">
                  <c:v>74.007038915725758</c:v>
                </c:pt>
                <c:pt idx="64">
                  <c:v>75.330804760892661</c:v>
                </c:pt>
                <c:pt idx="65">
                  <c:v>76.614676943139912</c:v>
                </c:pt>
                <c:pt idx="66">
                  <c:v>77.858078550646155</c:v>
                </c:pt>
                <c:pt idx="67">
                  <c:v>79.060516544781748</c:v>
                </c:pt>
                <c:pt idx="68">
                  <c:v>80.221578554920839</c:v>
                </c:pt>
                <c:pt idx="69">
                  <c:v>81.340929767146037</c:v>
                </c:pt>
                <c:pt idx="70">
                  <c:v>82.418309904366637</c:v>
                </c:pt>
                <c:pt idx="71">
                  <c:v>83.453530295445006</c:v>
                </c:pt>
                <c:pt idx="72">
                  <c:v>84.446471030971779</c:v>
                </c:pt>
                <c:pt idx="73">
                  <c:v>85.397078203401946</c:v>
                </c:pt>
                <c:pt idx="74">
                  <c:v>86.305361229311998</c:v>
                </c:pt>
                <c:pt idx="75">
                  <c:v>87.171390251597472</c:v>
                </c:pt>
                <c:pt idx="76">
                  <c:v>87.995294579486583</c:v>
                </c:pt>
                <c:pt idx="77">
                  <c:v>88.777261204292827</c:v>
                </c:pt>
                <c:pt idx="78">
                  <c:v>89.517532428888273</c:v>
                </c:pt>
                <c:pt idx="79">
                  <c:v>90.216393968924876</c:v>
                </c:pt>
                <c:pt idx="80">
                  <c:v>90.874175084948462</c:v>
                </c:pt>
                <c:pt idx="81">
                  <c:v>91.491245801691832</c:v>
                </c:pt>
                <c:pt idx="82">
                  <c:v>92.068014241145889</c:v>
                </c:pt>
                <c:pt idx="83">
                  <c:v>92.604924047546064</c:v>
                </c:pt>
                <c:pt idx="84">
                  <c:v>93.102451901679558</c:v>
                </c:pt>
                <c:pt idx="85">
                  <c:v>93.561105121985392</c:v>
                </c:pt>
                <c:pt idx="86">
                  <c:v>93.981419349985998</c:v>
                </c:pt>
                <c:pt idx="87">
                  <c:v>94.363956317651073</c:v>
                </c:pt>
                <c:pt idx="88">
                  <c:v>94.70930169435951</c:v>
                </c:pt>
                <c:pt idx="89">
                  <c:v>95.018063011179976</c:v>
                </c:pt>
                <c:pt idx="90">
                  <c:v>95.290867660259266</c:v>
                </c:pt>
                <c:pt idx="91">
                  <c:v>95.528360967155209</c:v>
                </c:pt>
                <c:pt idx="92">
                  <c:v>95.731204334014492</c:v>
                </c:pt>
                <c:pt idx="93">
                  <c:v>95.900073451546945</c:v>
                </c:pt>
                <c:pt idx="94">
                  <c:v>96.035656577803081</c:v>
                </c:pt>
                <c:pt idx="95">
                  <c:v>96.138652881813115</c:v>
                </c:pt>
                <c:pt idx="96">
                  <c:v>96.209770830996518</c:v>
                </c:pt>
                <c:pt idx="97">
                  <c:v>96.249726620502486</c:v>
                </c:pt>
                <c:pt idx="98">
                  <c:v>96.259242661885693</c:v>
                </c:pt>
                <c:pt idx="99">
                  <c:v>96.239046321377415</c:v>
                </c:pt>
                <c:pt idx="100">
                  <c:v>96.189868666825348</c:v>
                </c:pt>
                <c:pt idx="101">
                  <c:v>96.112443281268696</c:v>
                </c:pt>
                <c:pt idx="102">
                  <c:v>96.007505140580989</c:v>
                </c:pt>
                <c:pt idx="103">
                  <c:v>95.875789553064735</c:v>
                </c:pt>
                <c:pt idx="104">
                  <c:v>95.718031158936071</c:v>
                </c:pt>
                <c:pt idx="105">
                  <c:v>95.534962987695025</c:v>
                </c:pt>
                <c:pt idx="106">
                  <c:v>95.327315571438348</c:v>
                </c:pt>
                <c:pt idx="107">
                  <c:v>95.095816112218557</c:v>
                </c:pt>
                <c:pt idx="108">
                  <c:v>94.841187701611005</c:v>
                </c:pt>
                <c:pt idx="109">
                  <c:v>94.564148590700583</c:v>
                </c:pt>
                <c:pt idx="110">
                  <c:v>94.26541150875147</c:v>
                </c:pt>
              </c:numCache>
            </c:numRef>
          </c:val>
        </c:ser>
        <c:ser>
          <c:idx val="9"/>
          <c:order val="9"/>
          <c:tx>
            <c:strRef>
              <c:f>Electricity!$A$384</c:f>
              <c:strCache>
                <c:ptCount val="1"/>
                <c:pt idx="0">
                  <c:v>Rest of Asia Pacific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Electricity!$B$374:$DH$374</c:f>
              <c:numCache>
                <c:formatCode>General</c:formatCode>
                <c:ptCount val="11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  <c:pt idx="71">
                  <c:v>2061</c:v>
                </c:pt>
                <c:pt idx="72">
                  <c:v>2062</c:v>
                </c:pt>
                <c:pt idx="73">
                  <c:v>2063</c:v>
                </c:pt>
                <c:pt idx="74">
                  <c:v>2064</c:v>
                </c:pt>
                <c:pt idx="75">
                  <c:v>2065</c:v>
                </c:pt>
                <c:pt idx="76">
                  <c:v>2066</c:v>
                </c:pt>
                <c:pt idx="77">
                  <c:v>2067</c:v>
                </c:pt>
                <c:pt idx="78">
                  <c:v>2068</c:v>
                </c:pt>
                <c:pt idx="79">
                  <c:v>2069</c:v>
                </c:pt>
                <c:pt idx="80">
                  <c:v>2070</c:v>
                </c:pt>
                <c:pt idx="81">
                  <c:v>2071</c:v>
                </c:pt>
                <c:pt idx="82">
                  <c:v>2072</c:v>
                </c:pt>
                <c:pt idx="83">
                  <c:v>2073</c:v>
                </c:pt>
                <c:pt idx="84">
                  <c:v>2074</c:v>
                </c:pt>
                <c:pt idx="85">
                  <c:v>2075</c:v>
                </c:pt>
                <c:pt idx="86">
                  <c:v>2076</c:v>
                </c:pt>
                <c:pt idx="87">
                  <c:v>2077</c:v>
                </c:pt>
                <c:pt idx="88">
                  <c:v>2078</c:v>
                </c:pt>
                <c:pt idx="89">
                  <c:v>2079</c:v>
                </c:pt>
                <c:pt idx="90">
                  <c:v>2080</c:v>
                </c:pt>
                <c:pt idx="91">
                  <c:v>2081</c:v>
                </c:pt>
                <c:pt idx="92">
                  <c:v>2082</c:v>
                </c:pt>
                <c:pt idx="93">
                  <c:v>2083</c:v>
                </c:pt>
                <c:pt idx="94">
                  <c:v>2084</c:v>
                </c:pt>
                <c:pt idx="95">
                  <c:v>2085</c:v>
                </c:pt>
                <c:pt idx="96">
                  <c:v>2086</c:v>
                </c:pt>
                <c:pt idx="97">
                  <c:v>2087</c:v>
                </c:pt>
                <c:pt idx="98">
                  <c:v>2088</c:v>
                </c:pt>
                <c:pt idx="99">
                  <c:v>2089</c:v>
                </c:pt>
                <c:pt idx="100">
                  <c:v>2090</c:v>
                </c:pt>
                <c:pt idx="101">
                  <c:v>2091</c:v>
                </c:pt>
                <c:pt idx="102">
                  <c:v>2092</c:v>
                </c:pt>
                <c:pt idx="103">
                  <c:v>2093</c:v>
                </c:pt>
                <c:pt idx="104">
                  <c:v>2094</c:v>
                </c:pt>
                <c:pt idx="105">
                  <c:v>2095</c:v>
                </c:pt>
                <c:pt idx="106">
                  <c:v>2096</c:v>
                </c:pt>
                <c:pt idx="107">
                  <c:v>2097</c:v>
                </c:pt>
                <c:pt idx="108">
                  <c:v>2098</c:v>
                </c:pt>
                <c:pt idx="109">
                  <c:v>2099</c:v>
                </c:pt>
                <c:pt idx="110">
                  <c:v>2100</c:v>
                </c:pt>
              </c:numCache>
            </c:numRef>
          </c:cat>
          <c:val>
            <c:numRef>
              <c:f>Electricity!$B$384:$DH$384</c:f>
              <c:numCache>
                <c:formatCode>_-* #,##0.0\ _€_-;\-* #,##0.0\ _€_-;_-* "-"??\ _€_-;_-@_-</c:formatCode>
                <c:ptCount val="111"/>
                <c:pt idx="0">
                  <c:v>9</c:v>
                </c:pt>
                <c:pt idx="1">
                  <c:v>9.5040000000000013</c:v>
                </c:pt>
                <c:pt idx="2">
                  <c:v>9.9949800000000018</c:v>
                </c:pt>
                <c:pt idx="3">
                  <c:v>10.472749200000015</c:v>
                </c:pt>
                <c:pt idx="4">
                  <c:v>10.937114286000002</c:v>
                </c:pt>
                <c:pt idx="5">
                  <c:v>11.387879398800004</c:v>
                </c:pt>
                <c:pt idx="6">
                  <c:v>11.824846102427404</c:v>
                </c:pt>
                <c:pt idx="7">
                  <c:v>12.247813352187466</c:v>
                </c:pt>
                <c:pt idx="8">
                  <c:v>12.656577462332498</c:v>
                </c:pt>
                <c:pt idx="9">
                  <c:v>13.050932073345223</c:v>
                </c:pt>
                <c:pt idx="10">
                  <c:v>13.430668118831937</c:v>
                </c:pt>
                <c:pt idx="11">
                  <c:v>13.795573792021065</c:v>
                </c:pt>
                <c:pt idx="12">
                  <c:v>14.145434511862108</c:v>
                </c:pt>
                <c:pt idx="13">
                  <c:v>14.480032888720753</c:v>
                </c:pt>
                <c:pt idx="14">
                  <c:v>14.799148689665373</c:v>
                </c:pt>
                <c:pt idx="15">
                  <c:v>15.102558803340036</c:v>
                </c:pt>
                <c:pt idx="16">
                  <c:v>15.390037204419226</c:v>
                </c:pt>
                <c:pt idx="17">
                  <c:v>15.661354917639651</c:v>
                </c:pt>
                <c:pt idx="18">
                  <c:v>16.880903010580028</c:v>
                </c:pt>
                <c:pt idx="19">
                  <c:v>18.239999999999988</c:v>
                </c:pt>
                <c:pt idx="20">
                  <c:v>19.336800000000018</c:v>
                </c:pt>
                <c:pt idx="21">
                  <c:v>20.521363199999975</c:v>
                </c:pt>
                <c:pt idx="22">
                  <c:v>21.791618255999936</c:v>
                </c:pt>
                <c:pt idx="23">
                  <c:v>23.145525514559917</c:v>
                </c:pt>
                <c:pt idx="24">
                  <c:v>24.581076586123082</c:v>
                </c:pt>
                <c:pt idx="25">
                  <c:v>26.096293923703559</c:v>
                </c:pt>
                <c:pt idx="26">
                  <c:v>27.689230406873786</c:v>
                </c:pt>
                <c:pt idx="27">
                  <c:v>29.357968930988278</c:v>
                </c:pt>
                <c:pt idx="28">
                  <c:v>31.100622001579723</c:v>
                </c:pt>
                <c:pt idx="29">
                  <c:v>32.915331333866305</c:v>
                </c:pt>
                <c:pt idx="30">
                  <c:v>34.800267457306887</c:v>
                </c:pt>
                <c:pt idx="31">
                  <c:v>36.753629325145447</c:v>
                </c:pt>
                <c:pt idx="32">
                  <c:v>38.773643928881413</c:v>
                </c:pt>
                <c:pt idx="33">
                  <c:v>40.858565917610122</c:v>
                </c:pt>
                <c:pt idx="34">
                  <c:v>43.006677222171433</c:v>
                </c:pt>
                <c:pt idx="35">
                  <c:v>45.216286684049706</c:v>
                </c:pt>
                <c:pt idx="36">
                  <c:v>47.48572968896822</c:v>
                </c:pt>
                <c:pt idx="37">
                  <c:v>49.813367805119945</c:v>
                </c:pt>
                <c:pt idx="38">
                  <c:v>52.17838842597979</c:v>
                </c:pt>
                <c:pt idx="39">
                  <c:v>54.57920441764179</c:v>
                </c:pt>
                <c:pt idx="40">
                  <c:v>57.021117770628081</c:v>
                </c:pt>
                <c:pt idx="41">
                  <c:v>59.500835992112862</c:v>
                </c:pt>
                <c:pt idx="42">
                  <c:v>62.015132457390848</c:v>
                </c:pt>
                <c:pt idx="43">
                  <c:v>64.560845440964073</c:v>
                </c:pt>
                <c:pt idx="44">
                  <c:v>67.134877160420004</c:v>
                </c:pt>
                <c:pt idx="45">
                  <c:v>69.734192832942909</c:v>
                </c:pt>
                <c:pt idx="46">
                  <c:v>72.355819744299183</c:v>
                </c:pt>
                <c:pt idx="47">
                  <c:v>74.996846330145075</c:v>
                </c:pt>
                <c:pt idx="48">
                  <c:v>77.654421269499579</c:v>
                </c:pt>
                <c:pt idx="49">
                  <c:v>80.325752590233918</c:v>
                </c:pt>
                <c:pt idx="50">
                  <c:v>83.008106786426708</c:v>
                </c:pt>
                <c:pt idx="51">
                  <c:v>85.698807947436606</c:v>
                </c:pt>
                <c:pt idx="52">
                  <c:v>88.395236898547779</c:v>
                </c:pt>
                <c:pt idx="53">
                  <c:v>91.094830353041814</c:v>
                </c:pt>
                <c:pt idx="54">
                  <c:v>93.7950800755562</c:v>
                </c:pt>
                <c:pt idx="55">
                  <c:v>96.493532056584854</c:v>
                </c:pt>
                <c:pt idx="56">
                  <c:v>99.187785697985618</c:v>
                </c:pt>
                <c:pt idx="57">
                  <c:v>101.87549300935261</c:v>
                </c:pt>
                <c:pt idx="58">
                  <c:v>104.55474181512238</c:v>
                </c:pt>
                <c:pt idx="59">
                  <c:v>107.22367097227594</c:v>
                </c:pt>
                <c:pt idx="60">
                  <c:v>109.8803323185047</c:v>
                </c:pt>
                <c:pt idx="61">
                  <c:v>112.52286229599193</c:v>
                </c:pt>
                <c:pt idx="62">
                  <c:v>115.14948037157751</c:v>
                </c:pt>
                <c:pt idx="63">
                  <c:v>117.75848747967773</c:v>
                </c:pt>
                <c:pt idx="64">
                  <c:v>120.34826448765882</c:v>
                </c:pt>
                <c:pt idx="65">
                  <c:v>122.91727068337242</c:v>
                </c:pt>
                <c:pt idx="66">
                  <c:v>125.46404228456269</c:v>
                </c:pt>
                <c:pt idx="67">
                  <c:v>127.98719096986105</c:v>
                </c:pt>
                <c:pt idx="68">
                  <c:v>130.48540243108084</c:v>
                </c:pt>
                <c:pt idx="69">
                  <c:v>132.95743494653956</c:v>
                </c:pt>
                <c:pt idx="70">
                  <c:v>135.40211797512569</c:v>
                </c:pt>
                <c:pt idx="71">
                  <c:v>137.81835077084523</c:v>
                </c:pt>
                <c:pt idx="72">
                  <c:v>140.20510101757324</c:v>
                </c:pt>
                <c:pt idx="73">
                  <c:v>142.56140348374547</c:v>
                </c:pt>
                <c:pt idx="74">
                  <c:v>144.88635869673251</c:v>
                </c:pt>
                <c:pt idx="75">
                  <c:v>147.17913163663138</c:v>
                </c:pt>
                <c:pt idx="76">
                  <c:v>149.43895044922274</c:v>
                </c:pt>
                <c:pt idx="77">
                  <c:v>151.66510517783843</c:v>
                </c:pt>
                <c:pt idx="78">
                  <c:v>153.85693883389331</c:v>
                </c:pt>
                <c:pt idx="79">
                  <c:v>156.01384616582868</c:v>
                </c:pt>
                <c:pt idx="80">
                  <c:v>158.13527519183421</c:v>
                </c:pt>
                <c:pt idx="81">
                  <c:v>160.22072530278967</c:v>
                </c:pt>
                <c:pt idx="82">
                  <c:v>162.26974539947534</c:v>
                </c:pt>
                <c:pt idx="83">
                  <c:v>164.2819320635609</c:v>
                </c:pt>
                <c:pt idx="84">
                  <c:v>166.25692776188669</c:v>
                </c:pt>
                <c:pt idx="85">
                  <c:v>168.19441908356922</c:v>
                </c:pt>
                <c:pt idx="86">
                  <c:v>170.09413500945408</c:v>
                </c:pt>
                <c:pt idx="87">
                  <c:v>171.95584521346146</c:v>
                </c:pt>
                <c:pt idx="88">
                  <c:v>173.779358395359</c:v>
                </c:pt>
                <c:pt idx="89">
                  <c:v>175.5645206445175</c:v>
                </c:pt>
                <c:pt idx="90">
                  <c:v>177.31121383420003</c:v>
                </c:pt>
                <c:pt idx="91">
                  <c:v>179.0193540459467</c:v>
                </c:pt>
                <c:pt idx="92">
                  <c:v>180.68889002362363</c:v>
                </c:pt>
                <c:pt idx="93">
                  <c:v>182.31980165670095</c:v>
                </c:pt>
                <c:pt idx="94">
                  <c:v>183.91209849234892</c:v>
                </c:pt>
                <c:pt idx="95">
                  <c:v>185.465818275922</c:v>
                </c:pt>
                <c:pt idx="96">
                  <c:v>186.98102551943117</c:v>
                </c:pt>
                <c:pt idx="97">
                  <c:v>188.45781009759023</c:v>
                </c:pt>
                <c:pt idx="98">
                  <c:v>189.8962860246408</c:v>
                </c:pt>
                <c:pt idx="99">
                  <c:v>191.29659025795698</c:v>
                </c:pt>
                <c:pt idx="100">
                  <c:v>192.65888147312901</c:v>
                </c:pt>
                <c:pt idx="101">
                  <c:v>193.98333887909462</c:v>
                </c:pt>
                <c:pt idx="102">
                  <c:v>195.27016107260658</c:v>
                </c:pt>
                <c:pt idx="103">
                  <c:v>196.51956493133648</c:v>
                </c:pt>
                <c:pt idx="104">
                  <c:v>197.73178454491978</c:v>
                </c:pt>
                <c:pt idx="105">
                  <c:v>198.90707018326245</c:v>
                </c:pt>
                <c:pt idx="106">
                  <c:v>200.04568730143981</c:v>
                </c:pt>
                <c:pt idx="107">
                  <c:v>201.14791558052025</c:v>
                </c:pt>
                <c:pt idx="108">
                  <c:v>202.21404800366463</c:v>
                </c:pt>
                <c:pt idx="109">
                  <c:v>203.24438996685512</c:v>
                </c:pt>
                <c:pt idx="110">
                  <c:v>204.23925842362198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168128"/>
        <c:axId val="111182208"/>
      </c:areaChart>
      <c:catAx>
        <c:axId val="11116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6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118220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11822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TWh</a:t>
                </a:r>
              </a:p>
            </c:rich>
          </c:tx>
          <c:layout>
            <c:manualLayout>
              <c:xMode val="edge"/>
              <c:yMode val="edge"/>
              <c:x val="2.7183271037768752E-2"/>
              <c:y val="0.4829715628612176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1168128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881354442566742"/>
          <c:y val="0.26112075406632529"/>
          <c:w val="0.20324037120930671"/>
          <c:h val="0.5842734980708055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Solar Electricity Generation 
in the World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547546203497073"/>
          <c:y val="0.27420901246404605"/>
          <c:w val="0.61581478320082095"/>
          <c:h val="0.53691275167785157"/>
        </c:manualLayout>
      </c:layout>
      <c:areaChart>
        <c:grouping val="stacked"/>
        <c:varyColors val="0"/>
        <c:ser>
          <c:idx val="0"/>
          <c:order val="0"/>
          <c:tx>
            <c:strRef>
              <c:f>Electricity!$A$417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Electricity!$L$416:$DH$416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Electricity!$L$417:$DH$417</c:f>
              <c:numCache>
                <c:formatCode>_-* #,##0.00\ _€_-;\-* #,##0.00\ _€_-;_-* "-"??\ _€_-;_-@_-</c:formatCode>
                <c:ptCount val="101"/>
                <c:pt idx="0">
                  <c:v>0.21900000000000011</c:v>
                </c:pt>
                <c:pt idx="1">
                  <c:v>0.26490000000000002</c:v>
                </c:pt>
                <c:pt idx="2">
                  <c:v>0.33330000000000037</c:v>
                </c:pt>
                <c:pt idx="3">
                  <c:v>0.43050000000000022</c:v>
                </c:pt>
                <c:pt idx="4">
                  <c:v>0.58484999999999998</c:v>
                </c:pt>
                <c:pt idx="5">
                  <c:v>0.74354999999999993</c:v>
                </c:pt>
                <c:pt idx="6">
                  <c:v>0.96675000000000033</c:v>
                </c:pt>
                <c:pt idx="7">
                  <c:v>1.2844500000000001</c:v>
                </c:pt>
                <c:pt idx="8">
                  <c:v>1.8017999999999994</c:v>
                </c:pt>
                <c:pt idx="9">
                  <c:v>2.6223000000000001</c:v>
                </c:pt>
                <c:pt idx="10">
                  <c:v>3.3260568750000035</c:v>
                </c:pt>
                <c:pt idx="11">
                  <c:v>4.134153470849995</c:v>
                </c:pt>
                <c:pt idx="12">
                  <c:v>5.0602137526856286</c:v>
                </c:pt>
                <c:pt idx="13">
                  <c:v>6.1111003806720996</c:v>
                </c:pt>
                <c:pt idx="14">
                  <c:v>7.2939106757899541</c:v>
                </c:pt>
                <c:pt idx="15">
                  <c:v>8.6159593343631204</c:v>
                </c:pt>
                <c:pt idx="16">
                  <c:v>10.084753318901894</c:v>
                </c:pt>
                <c:pt idx="17">
                  <c:v>11.737619317217163</c:v>
                </c:pt>
                <c:pt idx="18">
                  <c:v>13.545271753392173</c:v>
                </c:pt>
                <c:pt idx="19">
                  <c:v>15.52511882347925</c:v>
                </c:pt>
                <c:pt idx="20">
                  <c:v>17.689203390117854</c:v>
                </c:pt>
                <c:pt idx="21">
                  <c:v>20.043474771655774</c:v>
                </c:pt>
                <c:pt idx="22">
                  <c:v>22.588411462791793</c:v>
                </c:pt>
                <c:pt idx="23">
                  <c:v>25.32969482525543</c:v>
                </c:pt>
                <c:pt idx="24">
                  <c:v>28.25153378859293</c:v>
                </c:pt>
                <c:pt idx="25">
                  <c:v>31.419890602746513</c:v>
                </c:pt>
                <c:pt idx="26">
                  <c:v>34.788407685793103</c:v>
                </c:pt>
                <c:pt idx="27">
                  <c:v>38.341535611958072</c:v>
                </c:pt>
                <c:pt idx="28">
                  <c:v>41.98926228683279</c:v>
                </c:pt>
                <c:pt idx="29">
                  <c:v>45.643943358617427</c:v>
                </c:pt>
                <c:pt idx="30">
                  <c:v>49.742077041169019</c:v>
                </c:pt>
                <c:pt idx="31">
                  <c:v>54.071209169428244</c:v>
                </c:pt>
                <c:pt idx="32">
                  <c:v>58.642489420833577</c:v>
                </c:pt>
                <c:pt idx="33">
                  <c:v>63.467564977148086</c:v>
                </c:pt>
                <c:pt idx="34">
                  <c:v>68.558601691407475</c:v>
                </c:pt>
                <c:pt idx="35">
                  <c:v>73.928306127111256</c:v>
                </c:pt>
                <c:pt idx="36">
                  <c:v>79.589948504785738</c:v>
                </c:pt>
                <c:pt idx="37">
                  <c:v>85.557386592435137</c:v>
                </c:pt>
                <c:pt idx="38">
                  <c:v>91.845090577845085</c:v>
                </c:pt>
                <c:pt idx="39">
                  <c:v>98.468168962201247</c:v>
                </c:pt>
                <c:pt idx="40">
                  <c:v>105.44239551604781</c:v>
                </c:pt>
                <c:pt idx="41">
                  <c:v>112.78423734022836</c:v>
                </c:pt>
                <c:pt idx="42">
                  <c:v>120.51088407613766</c:v>
                </c:pt>
                <c:pt idx="43">
                  <c:v>128.64027831136218</c:v>
                </c:pt>
                <c:pt idx="44">
                  <c:v>137.19114722860263</c:v>
                </c:pt>
                <c:pt idx="45">
                  <c:v>146.1830355476618</c:v>
                </c:pt>
                <c:pt idx="46">
                  <c:v>155.63633981224368</c:v>
                </c:pt>
                <c:pt idx="47">
                  <c:v>165.57234407534321</c:v>
                </c:pt>
                <c:pt idx="48">
                  <c:v>176.01325703913338</c:v>
                </c:pt>
                <c:pt idx="49">
                  <c:v>186.98225070744004</c:v>
                </c:pt>
                <c:pt idx="50">
                  <c:v>198.50350061119818</c:v>
                </c:pt>
                <c:pt idx="51">
                  <c:v>210.60222766964662</c:v>
                </c:pt>
                <c:pt idx="52">
                  <c:v>223.30474175248096</c:v>
                </c:pt>
                <c:pt idx="53">
                  <c:v>236.63848701076165</c:v>
                </c:pt>
                <c:pt idx="54">
                  <c:v>250.63208904701861</c:v>
                </c:pt>
                <c:pt idx="55">
                  <c:v>265.31540399776878</c:v>
                </c:pt>
                <c:pt idx="56">
                  <c:v>280.71956960453201</c:v>
                </c:pt>
                <c:pt idx="57">
                  <c:v>296.87705835241456</c:v>
                </c:pt>
                <c:pt idx="58">
                  <c:v>313.82173275842695</c:v>
                </c:pt>
                <c:pt idx="59">
                  <c:v>331.58890289492228</c:v>
                </c:pt>
                <c:pt idx="60">
                  <c:v>350.21538623688622</c:v>
                </c:pt>
                <c:pt idx="61">
                  <c:v>369.73956992528434</c:v>
                </c:pt>
                <c:pt idx="62">
                  <c:v>390.20147554227373</c:v>
                </c:pt>
                <c:pt idx="63">
                  <c:v>411.64282649783843</c:v>
                </c:pt>
                <c:pt idx="64">
                  <c:v>434.10711813129524</c:v>
                </c:pt>
                <c:pt idx="65">
                  <c:v>457.63969063517823</c:v>
                </c:pt>
                <c:pt idx="66">
                  <c:v>482.2878049131653</c:v>
                </c:pt>
                <c:pt idx="67">
                  <c:v>508.10072148812668</c:v>
                </c:pt>
                <c:pt idx="68">
                  <c:v>535.12978258086071</c:v>
                </c:pt>
                <c:pt idx="69">
                  <c:v>563.42849748480489</c:v>
                </c:pt>
                <c:pt idx="70">
                  <c:v>593.05263136690849</c:v>
                </c:pt>
                <c:pt idx="71">
                  <c:v>624.06029762988339</c:v>
                </c:pt>
                <c:pt idx="72">
                  <c:v>656.51205397638591</c:v>
                </c:pt>
                <c:pt idx="73">
                  <c:v>690.4710023210896</c:v>
                </c:pt>
                <c:pt idx="74">
                  <c:v>726.00289270234441</c:v>
                </c:pt>
                <c:pt idx="75">
                  <c:v>763.17623135098813</c:v>
                </c:pt>
                <c:pt idx="76">
                  <c:v>802.06239308001909</c:v>
                </c:pt>
                <c:pt idx="77">
                  <c:v>842.73573816522151</c:v>
                </c:pt>
                <c:pt idx="78">
                  <c:v>885.27373389340812</c:v>
                </c:pt>
                <c:pt idx="79">
                  <c:v>929.75708096185861</c:v>
                </c:pt>
                <c:pt idx="80">
                  <c:v>976.26984491962492</c:v>
                </c:pt>
                <c:pt idx="81">
                  <c:v>1024.7438009591524</c:v>
                </c:pt>
                <c:pt idx="82">
                  <c:v>1075.092883636627</c:v>
                </c:pt>
                <c:pt idx="83">
                  <c:v>1127.212538119019</c:v>
                </c:pt>
                <c:pt idx="84">
                  <c:v>1180.9791776896611</c:v>
                </c:pt>
                <c:pt idx="85">
                  <c:v>1236.2497561556863</c:v>
                </c:pt>
                <c:pt idx="86">
                  <c:v>1292.861462593675</c:v>
                </c:pt>
                <c:pt idx="87">
                  <c:v>1350.6315445051957</c:v>
                </c:pt>
                <c:pt idx="88">
                  <c:v>1409.3572639490553</c:v>
                </c:pt>
                <c:pt idx="89">
                  <c:v>1468.8159895927197</c:v>
                </c:pt>
                <c:pt idx="90">
                  <c:v>1528.7654259050773</c:v>
                </c:pt>
                <c:pt idx="91">
                  <c:v>1588.9439789226612</c:v>
                </c:pt>
                <c:pt idx="92">
                  <c:v>1649.0712561897301</c:v>
                </c:pt>
                <c:pt idx="93">
                  <c:v>1708.8486966289145</c:v>
                </c:pt>
                <c:pt idx="94">
                  <c:v>1767.9603242739156</c:v>
                </c:pt>
                <c:pt idx="95">
                  <c:v>1826.0736180198396</c:v>
                </c:pt>
                <c:pt idx="96">
                  <c:v>1882.8404878506929</c:v>
                </c:pt>
                <c:pt idx="97">
                  <c:v>1937.8983464166774</c:v>
                </c:pt>
                <c:pt idx="98">
                  <c:v>1990.8712633841881</c:v>
                </c:pt>
                <c:pt idx="99">
                  <c:v>2041.3711886942208</c:v>
                </c:pt>
                <c:pt idx="100">
                  <c:v>2088.9992297634244</c:v>
                </c:pt>
              </c:numCache>
            </c:numRef>
          </c:val>
        </c:ser>
        <c:ser>
          <c:idx val="1"/>
          <c:order val="1"/>
          <c:tx>
            <c:strRef>
              <c:f>Electricity!$A$418</c:f>
              <c:strCache>
                <c:ptCount val="1"/>
                <c:pt idx="0">
                  <c:v>European Union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Electricity!$L$416:$DH$416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Electricity!$L$418:$DH$418</c:f>
              <c:numCache>
                <c:formatCode>_-* #,##0.00\ _€_-;\-* #,##0.00\ _€_-;_-* "-"??\ _€_-;_-@_-</c:formatCode>
                <c:ptCount val="101"/>
                <c:pt idx="0">
                  <c:v>0.30046050000000041</c:v>
                </c:pt>
                <c:pt idx="1">
                  <c:v>0.45169590164397977</c:v>
                </c:pt>
                <c:pt idx="2">
                  <c:v>0.6311795121785716</c:v>
                </c:pt>
                <c:pt idx="3">
                  <c:v>0.93662164912598245</c:v>
                </c:pt>
                <c:pt idx="4">
                  <c:v>1.9250711531609992</c:v>
                </c:pt>
                <c:pt idx="5">
                  <c:v>3.3687457642215275</c:v>
                </c:pt>
                <c:pt idx="6">
                  <c:v>4.8267000000000007</c:v>
                </c:pt>
                <c:pt idx="7">
                  <c:v>7.5185999999999975</c:v>
                </c:pt>
                <c:pt idx="8">
                  <c:v>15.643050000000001</c:v>
                </c:pt>
                <c:pt idx="9">
                  <c:v>24.098760000000002</c:v>
                </c:pt>
                <c:pt idx="10">
                  <c:v>31.855928431622711</c:v>
                </c:pt>
                <c:pt idx="11">
                  <c:v>40.545812496736495</c:v>
                </c:pt>
                <c:pt idx="12">
                  <c:v>50.154314865865494</c:v>
                </c:pt>
                <c:pt idx="13">
                  <c:v>60.661700361889316</c:v>
                </c:pt>
                <c:pt idx="14">
                  <c:v>72.048413193741169</c:v>
                </c:pt>
                <c:pt idx="15">
                  <c:v>84.29504447828991</c:v>
                </c:pt>
                <c:pt idx="16">
                  <c:v>97.382292677867312</c:v>
                </c:pt>
                <c:pt idx="17">
                  <c:v>111.2872352943803</c:v>
                </c:pt>
                <c:pt idx="18">
                  <c:v>126.00113012134011</c:v>
                </c:pt>
                <c:pt idx="19">
                  <c:v>141.49789955562642</c:v>
                </c:pt>
                <c:pt idx="20">
                  <c:v>157.72380959640938</c:v>
                </c:pt>
                <c:pt idx="21">
                  <c:v>174.64107928902229</c:v>
                </c:pt>
                <c:pt idx="22">
                  <c:v>192.27050511254475</c:v>
                </c:pt>
                <c:pt idx="23">
                  <c:v>210.49786181214941</c:v>
                </c:pt>
                <c:pt idx="24">
                  <c:v>228.74984186816744</c:v>
                </c:pt>
                <c:pt idx="25">
                  <c:v>247.23822164630798</c:v>
                </c:pt>
                <c:pt idx="26">
                  <c:v>266.38819008933916</c:v>
                </c:pt>
                <c:pt idx="27">
                  <c:v>284.96457048652633</c:v>
                </c:pt>
                <c:pt idx="28">
                  <c:v>298.75349065545606</c:v>
                </c:pt>
                <c:pt idx="29">
                  <c:v>312.84121197265284</c:v>
                </c:pt>
                <c:pt idx="30">
                  <c:v>328.24274344651275</c:v>
                </c:pt>
                <c:pt idx="31">
                  <c:v>343.30496309172617</c:v>
                </c:pt>
                <c:pt idx="32">
                  <c:v>358.03311699171689</c:v>
                </c:pt>
                <c:pt idx="33">
                  <c:v>372.432380239427</c:v>
                </c:pt>
                <c:pt idx="34">
                  <c:v>386.50785783251087</c:v>
                </c:pt>
                <c:pt idx="35">
                  <c:v>400.26458555773672</c:v>
                </c:pt>
                <c:pt idx="36">
                  <c:v>413.70753086470171</c:v>
                </c:pt>
                <c:pt idx="37">
                  <c:v>426.8415937289991</c:v>
                </c:pt>
                <c:pt idx="38">
                  <c:v>439.67160750495202</c:v>
                </c:pt>
                <c:pt idx="39">
                  <c:v>452.20233976803962</c:v>
                </c:pt>
                <c:pt idx="40">
                  <c:v>464.43849314714305</c:v>
                </c:pt>
                <c:pt idx="41">
                  <c:v>476.38470614671502</c:v>
                </c:pt>
                <c:pt idx="42">
                  <c:v>488.04555395900809</c:v>
                </c:pt>
                <c:pt idx="43">
                  <c:v>499.42554926646784</c:v>
                </c:pt>
                <c:pt idx="44">
                  <c:v>510.52914303441031</c:v>
                </c:pt>
                <c:pt idx="45">
                  <c:v>521.36072529409398</c:v>
                </c:pt>
                <c:pt idx="46">
                  <c:v>531.9246259163092</c:v>
                </c:pt>
                <c:pt idx="47">
                  <c:v>542.22511537557773</c:v>
                </c:pt>
                <c:pt idx="48">
                  <c:v>552.2664055050966</c:v>
                </c:pt>
                <c:pt idx="49">
                  <c:v>562.05265024251446</c:v>
                </c:pt>
                <c:pt idx="50">
                  <c:v>571.58794636666255</c:v>
                </c:pt>
                <c:pt idx="51">
                  <c:v>580.87633422532895</c:v>
                </c:pt>
                <c:pt idx="52">
                  <c:v>589.9217984542131</c:v>
                </c:pt>
                <c:pt idx="53">
                  <c:v>598.72826868712514</c:v>
                </c:pt>
                <c:pt idx="54">
                  <c:v>607.29962025756106</c:v>
                </c:pt>
                <c:pt idx="55">
                  <c:v>615.6396748917457</c:v>
                </c:pt>
                <c:pt idx="56">
                  <c:v>623.75220139324892</c:v>
                </c:pt>
                <c:pt idx="57">
                  <c:v>631.64091631926124</c:v>
                </c:pt>
                <c:pt idx="58">
                  <c:v>639.30948464864105</c:v>
                </c:pt>
                <c:pt idx="59">
                  <c:v>646.76152044182788</c:v>
                </c:pt>
                <c:pt idx="60">
                  <c:v>654.00058749271375</c:v>
                </c:pt>
                <c:pt idx="61">
                  <c:v>661.03019997256592</c:v>
                </c:pt>
                <c:pt idx="62">
                  <c:v>667.8538230660987</c:v>
                </c:pt>
                <c:pt idx="63">
                  <c:v>674.47487359979164</c:v>
                </c:pt>
                <c:pt idx="64">
                  <c:v>680.89672066253024</c:v>
                </c:pt>
                <c:pt idx="65">
                  <c:v>687.12268621868282</c:v>
                </c:pt>
                <c:pt idx="66">
                  <c:v>693.1560457136726</c:v>
                </c:pt>
                <c:pt idx="67">
                  <c:v>699.00002867216813</c:v>
                </c:pt>
                <c:pt idx="68">
                  <c:v>704.65781928894955</c:v>
                </c:pt>
                <c:pt idx="69">
                  <c:v>710.13255701255639</c:v>
                </c:pt>
                <c:pt idx="70">
                  <c:v>715.42733712178949</c:v>
                </c:pt>
                <c:pt idx="71">
                  <c:v>720.54521129516309</c:v>
                </c:pt>
                <c:pt idx="72">
                  <c:v>725.48918817338551</c:v>
                </c:pt>
                <c:pt idx="73">
                  <c:v>730.26223391494057</c:v>
                </c:pt>
                <c:pt idx="74">
                  <c:v>734.86727274487498</c:v>
                </c:pt>
                <c:pt idx="75">
                  <c:v>739.30718749684706</c:v>
                </c:pt>
                <c:pt idx="76">
                  <c:v>743.58482014853246</c:v>
                </c:pt>
                <c:pt idx="77">
                  <c:v>747.70297235046155</c:v>
                </c:pt>
                <c:pt idx="78">
                  <c:v>751.6644059483649</c:v>
                </c:pt>
                <c:pt idx="79">
                  <c:v>755.47184349910242</c:v>
                </c:pt>
                <c:pt idx="80">
                  <c:v>759.12796878025665</c:v>
                </c:pt>
                <c:pt idx="81">
                  <c:v>762.63542729346648</c:v>
                </c:pt>
                <c:pt idx="82">
                  <c:v>765.99682676156158</c:v>
                </c:pt>
                <c:pt idx="83">
                  <c:v>769.21473761959339</c:v>
                </c:pt>
                <c:pt idx="84">
                  <c:v>772.2916934998143</c:v>
                </c:pt>
                <c:pt idx="85">
                  <c:v>775.23019171069734</c:v>
                </c:pt>
                <c:pt idx="86">
                  <c:v>778.03269371003887</c:v>
                </c:pt>
                <c:pt idx="87">
                  <c:v>780.7016255722516</c:v>
                </c:pt>
                <c:pt idx="88">
                  <c:v>783.23937844987609</c:v>
                </c:pt>
                <c:pt idx="89">
                  <c:v>785.64830902941753</c:v>
                </c:pt>
                <c:pt idx="90">
                  <c:v>787.93073998155091</c:v>
                </c:pt>
                <c:pt idx="91">
                  <c:v>790.08896040576622</c:v>
                </c:pt>
                <c:pt idx="92">
                  <c:v>792.12522626952659</c:v>
                </c:pt>
                <c:pt idx="93">
                  <c:v>794.04176084199821</c:v>
                </c:pt>
                <c:pt idx="94">
                  <c:v>795.84075512242146</c:v>
                </c:pt>
                <c:pt idx="95">
                  <c:v>797.52436826317955</c:v>
                </c:pt>
                <c:pt idx="96">
                  <c:v>799.09472798763784</c:v>
                </c:pt>
                <c:pt idx="97">
                  <c:v>800.55393100280742</c:v>
                </c:pt>
                <c:pt idx="98">
                  <c:v>801.90404340690202</c:v>
                </c:pt>
                <c:pt idx="99">
                  <c:v>803.14710109184216</c:v>
                </c:pt>
                <c:pt idx="100">
                  <c:v>804.2851101407706</c:v>
                </c:pt>
              </c:numCache>
            </c:numRef>
          </c:val>
        </c:ser>
        <c:ser>
          <c:idx val="2"/>
          <c:order val="2"/>
          <c:tx>
            <c:strRef>
              <c:f>Electricity!$A$419</c:f>
              <c:strCache>
                <c:ptCount val="1"/>
                <c:pt idx="0">
                  <c:v>Rest of Europe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Electricity!$L$416:$DH$416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Electricity!$L$419:$DH$419</c:f>
              <c:numCache>
                <c:formatCode>_-* #,##0.00\ _€_-;\-* #,##0.00\ _€_-;_-* "-"??\ _€_-;_-@_-</c:formatCode>
                <c:ptCount val="101"/>
                <c:pt idx="0">
                  <c:v>0.20469000000000004</c:v>
                </c:pt>
                <c:pt idx="1">
                  <c:v>0.21720000000000017</c:v>
                </c:pt>
                <c:pt idx="2">
                  <c:v>0.23595000000000019</c:v>
                </c:pt>
                <c:pt idx="3">
                  <c:v>0.25518000000000007</c:v>
                </c:pt>
                <c:pt idx="4">
                  <c:v>0.26538720000000027</c:v>
                </c:pt>
                <c:pt idx="5">
                  <c:v>0.27690360000000008</c:v>
                </c:pt>
                <c:pt idx="6">
                  <c:v>0.28842000000000034</c:v>
                </c:pt>
                <c:pt idx="7">
                  <c:v>0.31248000000000042</c:v>
                </c:pt>
                <c:pt idx="8">
                  <c:v>0.32832000000000056</c:v>
                </c:pt>
                <c:pt idx="9">
                  <c:v>0.39252000000000042</c:v>
                </c:pt>
                <c:pt idx="10">
                  <c:v>0.43272092999999939</c:v>
                </c:pt>
                <c:pt idx="11">
                  <c:v>0.47432360692989672</c:v>
                </c:pt>
                <c:pt idx="12">
                  <c:v>0.52114906404726857</c:v>
                </c:pt>
                <c:pt idx="13">
                  <c:v>0.57343762628373462</c:v>
                </c:pt>
                <c:pt idx="14">
                  <c:v>0.6313961075149036</c:v>
                </c:pt>
                <c:pt idx="15">
                  <c:v>0.69518273699277455</c:v>
                </c:pt>
                <c:pt idx="16">
                  <c:v>0.76488788178658873</c:v>
                </c:pt>
                <c:pt idx="17">
                  <c:v>0.83778831333325665</c:v>
                </c:pt>
                <c:pt idx="18">
                  <c:v>0.91733333799940786</c:v>
                </c:pt>
                <c:pt idx="19">
                  <c:v>0.99535986514408792</c:v>
                </c:pt>
                <c:pt idx="20">
                  <c:v>1.0617863642060958</c:v>
                </c:pt>
                <c:pt idx="21">
                  <c:v>1.186844561851127</c:v>
                </c:pt>
                <c:pt idx="22">
                  <c:v>1.3191094887488468</c:v>
                </c:pt>
                <c:pt idx="23">
                  <c:v>1.4653418973304122</c:v>
                </c:pt>
                <c:pt idx="24">
                  <c:v>1.636111798446964</c:v>
                </c:pt>
                <c:pt idx="25">
                  <c:v>1.8222250053305453</c:v>
                </c:pt>
                <c:pt idx="26">
                  <c:v>2.0262035258050677</c:v>
                </c:pt>
                <c:pt idx="27">
                  <c:v>2.2367962172124205</c:v>
                </c:pt>
                <c:pt idx="28">
                  <c:v>2.4761437193446887</c:v>
                </c:pt>
                <c:pt idx="29">
                  <c:v>2.6891328815458642</c:v>
                </c:pt>
                <c:pt idx="30">
                  <c:v>2.9496849710674891</c:v>
                </c:pt>
                <c:pt idx="31">
                  <c:v>3.2296139239361161</c:v>
                </c:pt>
                <c:pt idx="32">
                  <c:v>3.5302060462626392</c:v>
                </c:pt>
                <c:pt idx="33">
                  <c:v>3.8528278326106737</c:v>
                </c:pt>
                <c:pt idx="34">
                  <c:v>4.1989307690765472</c:v>
                </c:pt>
                <c:pt idx="35">
                  <c:v>4.5700564162061985</c:v>
                </c:pt>
                <c:pt idx="36">
                  <c:v>4.9678417877248275</c:v>
                </c:pt>
                <c:pt idx="37">
                  <c:v>5.3940250419534852</c:v>
                </c:pt>
                <c:pt idx="38">
                  <c:v>5.8504515037344085</c:v>
                </c:pt>
                <c:pt idx="39">
                  <c:v>6.3390800356872443</c:v>
                </c:pt>
                <c:pt idx="40">
                  <c:v>6.8619897786747241</c:v>
                </c:pt>
                <c:pt idx="41">
                  <c:v>7.4213872824704374</c:v>
                </c:pt>
                <c:pt idx="42">
                  <c:v>8.0196140487977328</c:v>
                </c:pt>
                <c:pt idx="43">
                  <c:v>8.6591545101502945</c:v>
                </c:pt>
                <c:pt idx="44">
                  <c:v>9.3426444691147967</c:v>
                </c:pt>
                <c:pt idx="45">
                  <c:v>10.072880024299092</c:v>
                </c:pt>
                <c:pt idx="46">
                  <c:v>10.852827010427731</c:v>
                </c:pt>
                <c:pt idx="47">
                  <c:v>11.68563098170717</c:v>
                </c:pt>
                <c:pt idx="48">
                  <c:v>12.574627769187195</c:v>
                </c:pt>
                <c:pt idx="49">
                  <c:v>13.523354644559657</c:v>
                </c:pt>
                <c:pt idx="50">
                  <c:v>14.5355621246451</c:v>
                </c:pt>
                <c:pt idx="51">
                  <c:v>15.615226452726386</c:v>
                </c:pt>
                <c:pt idx="52">
                  <c:v>16.766562794902889</c:v>
                </c:pt>
                <c:pt idx="53">
                  <c:v>17.994039191763893</c:v>
                </c:pt>
                <c:pt idx="54">
                  <c:v>19.302391307922509</c:v>
                </c:pt>
                <c:pt idx="55">
                  <c:v>20.69663802431625</c:v>
                </c:pt>
                <c:pt idx="56">
                  <c:v>22.18209792067826</c:v>
                </c:pt>
                <c:pt idx="57">
                  <c:v>23.764406698214373</c:v>
                </c:pt>
                <c:pt idx="58">
                  <c:v>25.449535595301086</c:v>
                </c:pt>
                <c:pt idx="59">
                  <c:v>27.243810851949689</c:v>
                </c:pt>
                <c:pt idx="60">
                  <c:v>29.153934281873561</c:v>
                </c:pt>
                <c:pt idx="61">
                  <c:v>31.187005014258681</c:v>
                </c:pt>
                <c:pt idx="62">
                  <c:v>33.35054247077624</c:v>
                </c:pt>
                <c:pt idx="63">
                  <c:v>35.652510647008739</c:v>
                </c:pt>
                <c:pt idx="64">
                  <c:v>38.101343771286075</c:v>
                </c:pt>
                <c:pt idx="65">
                  <c:v>40.705973417972501</c:v>
                </c:pt>
                <c:pt idx="66">
                  <c:v>43.475857156497995</c:v>
                </c:pt>
                <c:pt idx="67">
                  <c:v>46.421008821929838</c:v>
                </c:pt>
                <c:pt idx="68">
                  <c:v>49.552030497612186</c:v>
                </c:pt>
                <c:pt idx="69">
                  <c:v>52.880146305406804</c:v>
                </c:pt>
                <c:pt idx="70">
                  <c:v>56.417238104335475</c:v>
                </c:pt>
                <c:pt idx="71">
                  <c:v>60.1758832039922</c:v>
                </c:pt>
                <c:pt idx="72">
                  <c:v>64.169394204952482</c:v>
                </c:pt>
                <c:pt idx="73">
                  <c:v>68.411861084597589</c:v>
                </c:pt>
                <c:pt idx="74">
                  <c:v>72.918195653293367</c:v>
                </c:pt>
                <c:pt idx="75">
                  <c:v>77.704178512745926</c:v>
                </c:pt>
                <c:pt idx="76">
                  <c:v>82.786508655609381</c:v>
                </c:pt>
                <c:pt idx="77">
                  <c:v>88.182855853075807</c:v>
                </c:pt>
                <c:pt idx="78">
                  <c:v>93.911915985248953</c:v>
                </c:pt>
                <c:pt idx="79">
                  <c:v>99.993469477605061</c:v>
                </c:pt>
                <c:pt idx="80">
                  <c:v>106.4484430158324</c:v>
                </c:pt>
                <c:pt idx="81">
                  <c:v>113.27981358450957</c:v>
                </c:pt>
                <c:pt idx="82">
                  <c:v>120.48835022058395</c:v>
                </c:pt>
                <c:pt idx="83">
                  <c:v>128.07241110921896</c:v>
                </c:pt>
                <c:pt idx="84">
                  <c:v>136.02774439981499</c:v>
                </c:pt>
                <c:pt idx="85">
                  <c:v>144.34729466891943</c:v>
                </c:pt>
                <c:pt idx="86">
                  <c:v>153.02101695827054</c:v>
                </c:pt>
                <c:pt idx="87">
                  <c:v>162.03570028721521</c:v>
                </c:pt>
                <c:pt idx="88">
                  <c:v>171.37480247805462</c:v>
                </c:pt>
                <c:pt idx="89">
                  <c:v>181.01829803986138</c:v>
                </c:pt>
                <c:pt idx="90">
                  <c:v>190.94254073100055</c:v>
                </c:pt>
                <c:pt idx="91">
                  <c:v>201.12014226347819</c:v>
                </c:pt>
                <c:pt idx="92">
                  <c:v>211.51986842458436</c:v>
                </c:pt>
                <c:pt idx="93">
                  <c:v>222.10655367486686</c:v>
                </c:pt>
                <c:pt idx="94">
                  <c:v>232.84103503870023</c:v>
                </c:pt>
                <c:pt idx="95">
                  <c:v>243.6801058375766</c:v>
                </c:pt>
                <c:pt idx="96">
                  <c:v>254.57648953028581</c:v>
                </c:pt>
                <c:pt idx="97">
                  <c:v>265.47883362232352</c:v>
                </c:pt>
                <c:pt idx="98">
                  <c:v>276.33172329362429</c:v>
                </c:pt>
                <c:pt idx="99">
                  <c:v>287.07571407372757</c:v>
                </c:pt>
                <c:pt idx="100">
                  <c:v>297.64738257174423</c:v>
                </c:pt>
              </c:numCache>
            </c:numRef>
          </c:val>
        </c:ser>
        <c:ser>
          <c:idx val="3"/>
          <c:order val="3"/>
          <c:tx>
            <c:strRef>
              <c:f>Electricity!$A$420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Electricity!$L$416:$DH$416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Electricity!$L$420:$DH$420</c:f>
              <c:numCache>
                <c:formatCode>_-* #,##0.00\ _€_-;\-* #,##0.00\ _€_-;_-* "-"??\ _€_-;_-@_-</c:formatCode>
                <c:ptCount val="101"/>
                <c:pt idx="0">
                  <c:v>0.49530000000000035</c:v>
                </c:pt>
                <c:pt idx="1">
                  <c:v>0.67920000000000058</c:v>
                </c:pt>
                <c:pt idx="2">
                  <c:v>0.95520000000000005</c:v>
                </c:pt>
                <c:pt idx="3">
                  <c:v>1.2893999999999994</c:v>
                </c:pt>
                <c:pt idx="4">
                  <c:v>1.6980000000000011</c:v>
                </c:pt>
                <c:pt idx="5">
                  <c:v>2.1328499999999972</c:v>
                </c:pt>
                <c:pt idx="6">
                  <c:v>2.5627499999999981</c:v>
                </c:pt>
                <c:pt idx="7">
                  <c:v>2.8783499999999984</c:v>
                </c:pt>
                <c:pt idx="8">
                  <c:v>3.2163000000000004</c:v>
                </c:pt>
                <c:pt idx="9">
                  <c:v>3.9423000000000004</c:v>
                </c:pt>
                <c:pt idx="10">
                  <c:v>4.525941125000009</c:v>
                </c:pt>
                <c:pt idx="11">
                  <c:v>5.1493155901000165</c:v>
                </c:pt>
                <c:pt idx="12">
                  <c:v>5.8176710651575272</c:v>
                </c:pt>
                <c:pt idx="13">
                  <c:v>6.5315073592253352</c:v>
                </c:pt>
                <c:pt idx="14">
                  <c:v>7.2912454110113503</c:v>
                </c:pt>
                <c:pt idx="15">
                  <c:v>8.0972045693845107</c:v>
                </c:pt>
                <c:pt idx="16">
                  <c:v>8.9495741543513994</c:v>
                </c:pt>
                <c:pt idx="17">
                  <c:v>9.8231778681280506</c:v>
                </c:pt>
                <c:pt idx="18">
                  <c:v>10.733016768332146</c:v>
                </c:pt>
                <c:pt idx="19">
                  <c:v>11.645985443320878</c:v>
                </c:pt>
                <c:pt idx="20">
                  <c:v>12.543092189699919</c:v>
                </c:pt>
                <c:pt idx="21">
                  <c:v>13.493409192029571</c:v>
                </c:pt>
                <c:pt idx="22">
                  <c:v>14.407322704754183</c:v>
                </c:pt>
                <c:pt idx="23">
                  <c:v>15.319733236381477</c:v>
                </c:pt>
                <c:pt idx="24">
                  <c:v>16.215455735938175</c:v>
                </c:pt>
                <c:pt idx="25">
                  <c:v>17.143669781729717</c:v>
                </c:pt>
                <c:pt idx="26">
                  <c:v>18.136619772430887</c:v>
                </c:pt>
                <c:pt idx="27">
                  <c:v>19.304715120535263</c:v>
                </c:pt>
                <c:pt idx="28">
                  <c:v>20.512380448191827</c:v>
                </c:pt>
                <c:pt idx="29">
                  <c:v>21.395005785456867</c:v>
                </c:pt>
                <c:pt idx="30">
                  <c:v>22.484105645989686</c:v>
                </c:pt>
                <c:pt idx="31">
                  <c:v>23.592850346722003</c:v>
                </c:pt>
                <c:pt idx="32">
                  <c:v>24.721523874471696</c:v>
                </c:pt>
                <c:pt idx="33">
                  <c:v>25.870413931309113</c:v>
                </c:pt>
                <c:pt idx="34">
                  <c:v>27.039811980463192</c:v>
                </c:pt>
                <c:pt idx="35">
                  <c:v>28.230013292774562</c:v>
                </c:pt>
                <c:pt idx="36">
                  <c:v>29.44131699370147</c:v>
                </c:pt>
                <c:pt idx="37">
                  <c:v>30.674026110885031</c:v>
                </c:pt>
                <c:pt idx="38">
                  <c:v>31.928447622280199</c:v>
                </c:pt>
                <c:pt idx="39">
                  <c:v>33.204892504859593</c:v>
                </c:pt>
                <c:pt idx="40">
                  <c:v>34.503675783895645</c:v>
                </c:pt>
                <c:pt idx="41">
                  <c:v>35.825116582829409</c:v>
                </c:pt>
                <c:pt idx="42">
                  <c:v>37.169538173730729</c:v>
                </c:pt>
                <c:pt idx="43">
                  <c:v>38.537268028359136</c:v>
                </c:pt>
                <c:pt idx="44">
                  <c:v>39.928637869830126</c:v>
                </c:pt>
                <c:pt idx="45">
                  <c:v>41.343983724895054</c:v>
                </c:pt>
                <c:pt idx="46">
                  <c:v>42.783645976841676</c:v>
                </c:pt>
                <c:pt idx="47">
                  <c:v>44.247969419022063</c:v>
                </c:pt>
                <c:pt idx="48">
                  <c:v>45.737303309015815</c:v>
                </c:pt>
                <c:pt idx="49">
                  <c:v>47.25200142343482</c:v>
                </c:pt>
                <c:pt idx="50">
                  <c:v>48.792422113378706</c:v>
                </c:pt>
                <c:pt idx="51">
                  <c:v>50.358928360546408</c:v>
                </c:pt>
                <c:pt idx="52">
                  <c:v>51.95188783401349</c:v>
                </c:pt>
                <c:pt idx="53">
                  <c:v>53.571672947681364</c:v>
                </c:pt>
                <c:pt idx="54">
                  <c:v>55.218660918406464</c:v>
                </c:pt>
                <c:pt idx="55">
                  <c:v>56.893233824818665</c:v>
                </c:pt>
                <c:pt idx="56">
                  <c:v>58.595778666834633</c:v>
                </c:pt>
                <c:pt idx="57">
                  <c:v>60.326687425875775</c:v>
                </c:pt>
                <c:pt idx="58">
                  <c:v>62.086357125798422</c:v>
                </c:pt>
                <c:pt idx="59">
                  <c:v>63.875189894544327</c:v>
                </c:pt>
                <c:pt idx="60">
                  <c:v>65.693593026519878</c:v>
                </c:pt>
                <c:pt idx="61">
                  <c:v>67.541979045712978</c:v>
                </c:pt>
                <c:pt idx="62">
                  <c:v>69.420765769554478</c:v>
                </c:pt>
                <c:pt idx="63">
                  <c:v>71.330376373535543</c:v>
                </c:pt>
                <c:pt idx="64">
                  <c:v>73.271239456586827</c:v>
                </c:pt>
                <c:pt idx="65">
                  <c:v>75.243789107229119</c:v>
                </c:pt>
                <c:pt idx="66">
                  <c:v>77.248464970505935</c:v>
                </c:pt>
                <c:pt idx="67">
                  <c:v>79.285712315704785</c:v>
                </c:pt>
                <c:pt idx="68">
                  <c:v>81.355982104878066</c:v>
                </c:pt>
                <c:pt idx="69">
                  <c:v>83.459731062170619</c:v>
                </c:pt>
                <c:pt idx="70">
                  <c:v>85.597421743965896</c:v>
                </c:pt>
                <c:pt idx="71">
                  <c:v>87.769522609858214</c:v>
                </c:pt>
                <c:pt idx="72">
                  <c:v>89.976508094461167</c:v>
                </c:pt>
                <c:pt idx="73">
                  <c:v>92.218858680062795</c:v>
                </c:pt>
                <c:pt idx="74">
                  <c:v>94.497060970134285</c:v>
                </c:pt>
                <c:pt idx="75">
                  <c:v>96.811607763706505</c:v>
                </c:pt>
                <c:pt idx="76">
                  <c:v>99.16299813062038</c:v>
                </c:pt>
                <c:pt idx="77">
                  <c:v>101.55173748766379</c:v>
                </c:pt>
                <c:pt idx="78">
                  <c:v>103.97833767560228</c:v>
                </c:pt>
                <c:pt idx="79">
                  <c:v>106.44331703711816</c:v>
                </c:pt>
                <c:pt idx="80">
                  <c:v>108.94720049566421</c:v>
                </c:pt>
                <c:pt idx="81">
                  <c:v>111.47682490932453</c:v>
                </c:pt>
                <c:pt idx="82">
                  <c:v>114.01822346638278</c:v>
                </c:pt>
                <c:pt idx="83">
                  <c:v>116.55669033117587</c:v>
                </c:pt>
                <c:pt idx="84">
                  <c:v>119.07685233532963</c:v>
                </c:pt>
                <c:pt idx="85">
                  <c:v>121.56274705167377</c:v>
                </c:pt>
                <c:pt idx="86">
                  <c:v>123.99790649942966</c:v>
                </c:pt>
                <c:pt idx="87">
                  <c:v>126.36544565060979</c:v>
                </c:pt>
                <c:pt idx="88">
                  <c:v>128.64815484038817</c:v>
                </c:pt>
                <c:pt idx="89">
                  <c:v>130.82859512969577</c:v>
                </c:pt>
                <c:pt idx="90">
                  <c:v>132.88919562744957</c:v>
                </c:pt>
                <c:pt idx="91">
                  <c:v>134.82406328518292</c:v>
                </c:pt>
                <c:pt idx="92">
                  <c:v>136.63121853133129</c:v>
                </c:pt>
                <c:pt idx="93">
                  <c:v>138.30865477618238</c:v>
                </c:pt>
                <c:pt idx="94">
                  <c:v>139.85433806947179</c:v>
                </c:pt>
                <c:pt idx="95">
                  <c:v>141.26620675382838</c:v>
                </c:pt>
                <c:pt idx="96">
                  <c:v>142.54217111403042</c:v>
                </c:pt>
                <c:pt idx="97">
                  <c:v>143.68011302201154</c:v>
                </c:pt>
                <c:pt idx="98">
                  <c:v>144.67788557757675</c:v>
                </c:pt>
                <c:pt idx="99">
                  <c:v>145.53331274477267</c:v>
                </c:pt>
                <c:pt idx="100">
                  <c:v>146.24418898386173</c:v>
                </c:pt>
              </c:numCache>
            </c:numRef>
          </c:val>
        </c:ser>
        <c:ser>
          <c:idx val="4"/>
          <c:order val="4"/>
          <c:tx>
            <c:strRef>
              <c:f>Electricity!$A$421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Electricity!$L$416:$DH$416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Electricity!$L$421:$DH$421</c:f>
              <c:numCache>
                <c:formatCode>_-* #,##0.00\ _€_-;\-* #,##0.00\ _€_-;_-* "-"??\ _€_-;_-@_-</c:formatCode>
                <c:ptCount val="101"/>
                <c:pt idx="0">
                  <c:v>0.22553999999999999</c:v>
                </c:pt>
                <c:pt idx="1">
                  <c:v>0.23970000000000011</c:v>
                </c:pt>
                <c:pt idx="2">
                  <c:v>0.26024999999999998</c:v>
                </c:pt>
                <c:pt idx="3">
                  <c:v>0.28083000000000008</c:v>
                </c:pt>
                <c:pt idx="4">
                  <c:v>0.2926872000000002</c:v>
                </c:pt>
                <c:pt idx="5">
                  <c:v>0.30495360000000027</c:v>
                </c:pt>
                <c:pt idx="6">
                  <c:v>0.31797000000000036</c:v>
                </c:pt>
                <c:pt idx="7">
                  <c:v>0.34368000000000026</c:v>
                </c:pt>
                <c:pt idx="8">
                  <c:v>0.36102000000000034</c:v>
                </c:pt>
                <c:pt idx="9">
                  <c:v>0.42702000000000023</c:v>
                </c:pt>
                <c:pt idx="10">
                  <c:v>0.46882655500000003</c:v>
                </c:pt>
                <c:pt idx="11">
                  <c:v>0.51211789442989875</c:v>
                </c:pt>
                <c:pt idx="12">
                  <c:v>0.56071934123477163</c:v>
                </c:pt>
                <c:pt idx="13">
                  <c:v>0.6148757314087393</c:v>
                </c:pt>
                <c:pt idx="14">
                  <c:v>0.67479862267819202</c:v>
                </c:pt>
                <c:pt idx="15">
                  <c:v>0.7406512329353605</c:v>
                </c:pt>
                <c:pt idx="16">
                  <c:v>0.81252917529849333</c:v>
                </c:pt>
                <c:pt idx="17">
                  <c:v>0.87121473793155535</c:v>
                </c:pt>
                <c:pt idx="18">
                  <c:v>0.95166302855896201</c:v>
                </c:pt>
                <c:pt idx="19">
                  <c:v>1.0308670571995242</c:v>
                </c:pt>
                <c:pt idx="20">
                  <c:v>1.098451708680608</c:v>
                </c:pt>
                <c:pt idx="21">
                  <c:v>1.2246554560064815</c:v>
                </c:pt>
                <c:pt idx="22">
                  <c:v>1.3580604241919447</c:v>
                </c:pt>
                <c:pt idx="23">
                  <c:v>1.5060348259546354</c:v>
                </c:pt>
                <c:pt idx="24">
                  <c:v>1.6784065172318174</c:v>
                </c:pt>
                <c:pt idx="25">
                  <c:v>1.8671895609705327</c:v>
                </c:pt>
                <c:pt idx="26">
                  <c:v>2.0732646401887385</c:v>
                </c:pt>
                <c:pt idx="27">
                  <c:v>2.2859897348250442</c:v>
                </c:pt>
                <c:pt idx="28">
                  <c:v>2.5278150777232047</c:v>
                </c:pt>
                <c:pt idx="29">
                  <c:v>2.7431876059728255</c:v>
                </c:pt>
                <c:pt idx="30">
                  <c:v>3.0065335697517956</c:v>
                </c:pt>
                <c:pt idx="31">
                  <c:v>3.2894006474924389</c:v>
                </c:pt>
                <c:pt idx="32">
                  <c:v>3.5930825856814592</c:v>
                </c:pt>
                <c:pt idx="33">
                  <c:v>3.9189537026693539</c:v>
                </c:pt>
                <c:pt idx="34">
                  <c:v>4.2684737114905404</c:v>
                </c:pt>
                <c:pt idx="35">
                  <c:v>4.6431928235358626</c:v>
                </c:pt>
                <c:pt idx="36">
                  <c:v>5.0447571491056964</c:v>
                </c:pt>
                <c:pt idx="37">
                  <c:v>5.4749144117723807</c:v>
                </c:pt>
                <c:pt idx="38">
                  <c:v>5.9355199944316741</c:v>
                </c:pt>
                <c:pt idx="39">
                  <c:v>6.4285433359261539</c:v>
                </c:pt>
                <c:pt idx="40">
                  <c:v>6.9560746981827064</c:v>
                </c:pt>
                <c:pt idx="41">
                  <c:v>7.5203323249238032</c:v>
                </c:pt>
                <c:pt idx="42">
                  <c:v>8.1236700141922498</c:v>
                </c:pt>
                <c:pt idx="43">
                  <c:v>8.7685851281739371</c:v>
                </c:pt>
                <c:pt idx="44">
                  <c:v>9.4577270651170124</c:v>
                </c:pt>
                <c:pt idx="45">
                  <c:v>10.193906219532673</c:v>
                </c:pt>
                <c:pt idx="46">
                  <c:v>10.980103458325786</c:v>
                </c:pt>
                <c:pt idx="47">
                  <c:v>11.819480142048105</c:v>
                </c:pt>
                <c:pt idx="48">
                  <c:v>12.71538872209551</c:v>
                </c:pt>
                <c:pt idx="49">
                  <c:v>13.67138394639125</c:v>
                </c:pt>
                <c:pt idx="50">
                  <c:v>14.691234707910041</c:v>
                </c:pt>
                <c:pt idx="51">
                  <c:v>15.77893657231342</c:v>
                </c:pt>
                <c:pt idx="52">
                  <c:v>16.93872502298607</c:v>
                </c:pt>
                <c:pt idx="53">
                  <c:v>18.175089463893894</c:v>
                </c:pt>
                <c:pt idx="54">
                  <c:v>19.49278802293372</c:v>
                </c:pt>
                <c:pt idx="55">
                  <c:v>20.896863200816561</c:v>
                </c:pt>
                <c:pt idx="56">
                  <c:v>22.392658413029</c:v>
                </c:pt>
                <c:pt idx="57">
                  <c:v>23.985835475059336</c:v>
                </c:pt>
                <c:pt idx="58">
                  <c:v>25.682393083858852</c:v>
                </c:pt>
                <c:pt idx="59">
                  <c:v>27.488686351449346</c:v>
                </c:pt>
                <c:pt idx="60">
                  <c:v>29.411447449687987</c:v>
                </c:pt>
                <c:pt idx="61">
                  <c:v>31.457807428470595</c:v>
                </c:pt>
                <c:pt idx="62">
                  <c:v>33.635319273105928</c:v>
                </c:pt>
                <c:pt idx="63">
                  <c:v>35.951982270232172</c:v>
                </c:pt>
                <c:pt idx="64">
                  <c:v>38.416267755487091</c:v>
                </c:pt>
                <c:pt idx="65">
                  <c:v>41.037146320190686</c:v>
                </c:pt>
                <c:pt idx="66">
                  <c:v>43.824116558574559</c:v>
                </c:pt>
                <c:pt idx="67">
                  <c:v>46.787235441595037</c:v>
                </c:pt>
                <c:pt idx="68">
                  <c:v>49.937150408119862</c:v>
                </c:pt>
                <c:pt idx="69">
                  <c:v>53.285133269291862</c:v>
                </c:pt>
                <c:pt idx="70">
                  <c:v>56.843116027159461</c:v>
                </c:pt>
                <c:pt idx="71">
                  <c:v>60.623728714239313</c:v>
                </c:pt>
                <c:pt idx="72">
                  <c:v>64.640339366557839</c:v>
                </c:pt>
                <c:pt idx="73">
                  <c:v>68.907096248921491</c:v>
                </c:pt>
                <c:pt idx="74">
                  <c:v>73.438972457703656</c:v>
                </c:pt>
                <c:pt idx="75">
                  <c:v>78.251813033340596</c:v>
                </c:pt>
                <c:pt idx="76">
                  <c:v>83.362384721995554</c:v>
                </c:pt>
                <c:pt idx="77">
                  <c:v>88.788428533531288</c:v>
                </c:pt>
                <c:pt idx="78">
                  <c:v>94.548715251014542</c:v>
                </c:pt>
                <c:pt idx="79">
                  <c:v>100.66310405551087</c:v>
                </c:pt>
                <c:pt idx="80">
                  <c:v>107.15260443892798</c:v>
                </c:pt>
                <c:pt idx="81">
                  <c:v>114.0201659501446</c:v>
                </c:pt>
                <c:pt idx="82">
                  <c:v>121.26651768656302</c:v>
                </c:pt>
                <c:pt idx="83">
                  <c:v>128.88996469725728</c:v>
                </c:pt>
                <c:pt idx="84">
                  <c:v>136.88618815875412</c:v>
                </c:pt>
                <c:pt idx="85">
                  <c:v>145.24805125766278</c:v>
                </c:pt>
                <c:pt idx="86">
                  <c:v>153.96541271542617</c:v>
                </c:pt>
                <c:pt idx="87">
                  <c:v>163.0249498608278</c:v>
                </c:pt>
                <c:pt idx="88">
                  <c:v>172.40999309448057</c:v>
                </c:pt>
                <c:pt idx="89">
                  <c:v>182.10037349565548</c:v>
                </c:pt>
                <c:pt idx="90">
                  <c:v>192.0722851955278</c:v>
                </c:pt>
                <c:pt idx="91">
                  <c:v>202.29816398276702</c:v>
                </c:pt>
                <c:pt idx="92">
                  <c:v>212.74658341858353</c:v>
                </c:pt>
                <c:pt idx="93">
                  <c:v>223.38216952072389</c:v>
                </c:pt>
                <c:pt idx="94">
                  <c:v>234.16553483186138</c:v>
                </c:pt>
                <c:pt idx="95">
                  <c:v>245.05323242042101</c:v>
                </c:pt>
                <c:pt idx="96">
                  <c:v>255.99773007458879</c:v>
                </c:pt>
                <c:pt idx="97">
                  <c:v>266.94740464717449</c:v>
                </c:pt>
                <c:pt idx="98">
                  <c:v>277.84655619445022</c:v>
                </c:pt>
                <c:pt idx="99">
                  <c:v>288.63544123090702</c:v>
                </c:pt>
                <c:pt idx="100">
                  <c:v>299.25032409898944</c:v>
                </c:pt>
              </c:numCache>
            </c:numRef>
          </c:val>
        </c:ser>
        <c:ser>
          <c:idx val="5"/>
          <c:order val="5"/>
          <c:tx>
            <c:strRef>
              <c:f>Electricity!$A$422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Electricity!$L$416:$DH$416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Electricity!$L$422:$DH$422</c:f>
              <c:numCache>
                <c:formatCode>_-* #,##0.00\ _€_-;\-* #,##0.00\ _€_-;_-* "-"??\ _€_-;_-@_-</c:formatCode>
                <c:ptCount val="101"/>
                <c:pt idx="0">
                  <c:v>0.20469000000000004</c:v>
                </c:pt>
                <c:pt idx="1">
                  <c:v>0.21720000000000017</c:v>
                </c:pt>
                <c:pt idx="2">
                  <c:v>0.23595000000000019</c:v>
                </c:pt>
                <c:pt idx="3">
                  <c:v>0.25518000000000007</c:v>
                </c:pt>
                <c:pt idx="4">
                  <c:v>0.26538720000000027</c:v>
                </c:pt>
                <c:pt idx="5">
                  <c:v>0.27690360000000008</c:v>
                </c:pt>
                <c:pt idx="6">
                  <c:v>0.28842000000000034</c:v>
                </c:pt>
                <c:pt idx="7">
                  <c:v>0.31248000000000042</c:v>
                </c:pt>
                <c:pt idx="8">
                  <c:v>0.32832000000000056</c:v>
                </c:pt>
                <c:pt idx="9">
                  <c:v>0.39252000000000042</c:v>
                </c:pt>
                <c:pt idx="10">
                  <c:v>0.43348666199999963</c:v>
                </c:pt>
                <c:pt idx="11">
                  <c:v>0.47686038353789673</c:v>
                </c:pt>
                <c:pt idx="12">
                  <c:v>0.52673672358958912</c:v>
                </c:pt>
                <c:pt idx="13">
                  <c:v>0.58366938093167986</c:v>
                </c:pt>
                <c:pt idx="14">
                  <c:v>0.64822167519383367</c:v>
                </c:pt>
                <c:pt idx="15">
                  <c:v>0.72095617211795648</c:v>
                </c:pt>
                <c:pt idx="16">
                  <c:v>0.8024205570774382</c:v>
                </c:pt>
                <c:pt idx="17">
                  <c:v>0.89040754533499356</c:v>
                </c:pt>
                <c:pt idx="18">
                  <c:v>0.9889471927497081</c:v>
                </c:pt>
                <c:pt idx="19">
                  <c:v>1.0905287279435611</c:v>
                </c:pt>
                <c:pt idx="20">
                  <c:v>1.185801908989748</c:v>
                </c:pt>
                <c:pt idx="21">
                  <c:v>1.3458168115419027</c:v>
                </c:pt>
                <c:pt idx="22">
                  <c:v>1.5200627185587658</c:v>
                </c:pt>
                <c:pt idx="23">
                  <c:v>1.7163201986428864</c:v>
                </c:pt>
                <c:pt idx="24">
                  <c:v>1.9462951920793004</c:v>
                </c:pt>
                <c:pt idx="25">
                  <c:v>2.2020570700849178</c:v>
                </c:pt>
                <c:pt idx="26">
                  <c:v>2.4875315917515883</c:v>
                </c:pt>
                <c:pt idx="27">
                  <c:v>2.7930252636296222</c:v>
                </c:pt>
                <c:pt idx="28">
                  <c:v>3.1424052152324582</c:v>
                </c:pt>
                <c:pt idx="29">
                  <c:v>3.4824699127293597</c:v>
                </c:pt>
                <c:pt idx="30">
                  <c:v>3.8884893807826413</c:v>
                </c:pt>
                <c:pt idx="31">
                  <c:v>4.3343746655244644</c:v>
                </c:pt>
                <c:pt idx="32">
                  <c:v>4.8237174858977623</c:v>
                </c:pt>
                <c:pt idx="33">
                  <c:v>5.3604170589957008</c:v>
                </c:pt>
                <c:pt idx="34">
                  <c:v>5.9487055503799144</c:v>
                </c:pt>
                <c:pt idx="35">
                  <c:v>6.5931755807022903</c:v>
                </c:pt>
                <c:pt idx="36">
                  <c:v>7.2988099518063958</c:v>
                </c:pt>
                <c:pt idx="37">
                  <c:v>8.0710137682530689</c:v>
                </c:pt>
                <c:pt idx="38">
                  <c:v>8.9156491439719048</c:v>
                </c:pt>
                <c:pt idx="39">
                  <c:v>9.8390726985603827</c:v>
                </c:pt>
                <c:pt idx="40">
                  <c:v>10.848176063719233</c:v>
                </c:pt>
                <c:pt idx="41">
                  <c:v>11.950429637510839</c:v>
                </c:pt>
                <c:pt idx="42">
                  <c:v>13.153929842654485</c:v>
                </c:pt>
                <c:pt idx="43">
                  <c:v>14.467450165027918</c:v>
                </c:pt>
                <c:pt idx="44">
                  <c:v>15.900496270038062</c:v>
                </c:pt>
                <c:pt idx="45">
                  <c:v>17.463365517674433</c:v>
                </c:pt>
                <c:pt idx="46">
                  <c:v>19.16721122199019</c:v>
                </c:pt>
                <c:pt idx="47">
                  <c:v>21.024112027606964</c:v>
                </c:pt>
                <c:pt idx="48">
                  <c:v>23.047146804755787</c:v>
                </c:pt>
                <c:pt idx="49">
                  <c:v>25.250475495503693</c:v>
                </c:pt>
                <c:pt idx="50">
                  <c:v>27.649426377346376</c:v>
                </c:pt>
                <c:pt idx="51">
                  <c:v>30.260590246452576</c:v>
                </c:pt>
                <c:pt idx="52">
                  <c:v>33.101922061718064</c:v>
                </c:pt>
                <c:pt idx="53">
                  <c:v>36.192850632646575</c:v>
                </c:pt>
                <c:pt idx="54">
                  <c:v>39.554396979136094</c:v>
                </c:pt>
                <c:pt idx="55">
                  <c:v>43.209302039767685</c:v>
                </c:pt>
                <c:pt idx="56">
                  <c:v>47.182164457423319</c:v>
                </c:pt>
                <c:pt idx="57">
                  <c:v>51.499589227289405</c:v>
                </c:pt>
                <c:pt idx="58">
                  <c:v>56.190348052828817</c:v>
                </c:pt>
                <c:pt idx="59">
                  <c:v>61.285552320463459</c:v>
                </c:pt>
                <c:pt idx="60">
                  <c:v>66.818839673841481</c:v>
                </c:pt>
                <c:pt idx="61">
                  <c:v>72.826575244055618</c:v>
                </c:pt>
                <c:pt idx="62">
                  <c:v>79.348068673431413</c:v>
                </c:pt>
                <c:pt idx="63">
                  <c:v>86.425808157957334</c:v>
                </c:pt>
                <c:pt idx="64">
                  <c:v>94.105712827550548</c:v>
                </c:pt>
                <c:pt idx="65">
                  <c:v>102.43740488464654</c:v>
                </c:pt>
                <c:pt idx="66">
                  <c:v>111.47450303061416</c:v>
                </c:pt>
                <c:pt idx="67">
                  <c:v>121.2749388268159</c:v>
                </c:pt>
                <c:pt idx="68">
                  <c:v>131.90129776336946</c:v>
                </c:pt>
                <c:pt idx="69">
                  <c:v>143.42118694452265</c:v>
                </c:pt>
                <c:pt idx="70">
                  <c:v>155.90763144573009</c:v>
                </c:pt>
                <c:pt idx="71">
                  <c:v>169.43950155481161</c:v>
                </c:pt>
                <c:pt idx="72">
                  <c:v>184.10197327881423</c:v>
                </c:pt>
                <c:pt idx="73">
                  <c:v>199.98702468029228</c:v>
                </c:pt>
                <c:pt idx="74">
                  <c:v>217.19397080264417</c:v>
                </c:pt>
                <c:pt idx="75">
                  <c:v>235.8300401549256</c:v>
                </c:pt>
                <c:pt idx="76">
                  <c:v>256.0109959533267</c:v>
                </c:pt>
                <c:pt idx="77">
                  <c:v>277.86180556047833</c:v>
                </c:pt>
                <c:pt idx="78">
                  <c:v>301.51736182619339</c:v>
                </c:pt>
                <c:pt idx="79">
                  <c:v>327.1232603155957</c:v>
                </c:pt>
                <c:pt idx="80">
                  <c:v>354.83663671429895</c:v>
                </c:pt>
                <c:pt idx="81">
                  <c:v>384.75252313429007</c:v>
                </c:pt>
                <c:pt idx="82">
                  <c:v>416.96127692299336</c:v>
                </c:pt>
                <c:pt idx="83">
                  <c:v>451.54729840467434</c:v>
                </c:pt>
                <c:pt idx="84">
                  <c:v>488.58766668855588</c:v>
                </c:pt>
                <c:pt idx="85">
                  <c:v>528.15069859141931</c:v>
                </c:pt>
                <c:pt idx="86">
                  <c:v>570.29443675067466</c:v>
                </c:pt>
                <c:pt idx="87">
                  <c:v>615.06507398429221</c:v>
                </c:pt>
                <c:pt idx="88">
                  <c:v>662.4953218638384</c:v>
                </c:pt>
                <c:pt idx="89">
                  <c:v>712.60273228269796</c:v>
                </c:pt>
                <c:pt idx="90">
                  <c:v>765.38798150042294</c:v>
                </c:pt>
                <c:pt idx="91">
                  <c:v>820.83312670300506</c:v>
                </c:pt>
                <c:pt idx="92">
                  <c:v>878.89984551600992</c:v>
                </c:pt>
                <c:pt idx="93">
                  <c:v>939.52766912267657</c:v>
                </c:pt>
                <c:pt idx="94">
                  <c:v>1002.6322196538064</c:v>
                </c:pt>
                <c:pt idx="95">
                  <c:v>1068.1034623145483</c:v>
                </c:pt>
                <c:pt idx="96">
                  <c:v>1135.8039822821995</c:v>
                </c:pt>
                <c:pt idx="97">
                  <c:v>1205.5672957387305</c:v>
                </c:pt>
                <c:pt idx="98">
                  <c:v>1277.1962034860333</c:v>
                </c:pt>
                <c:pt idx="99">
                  <c:v>1350.4611944282301</c:v>
                </c:pt>
                <c:pt idx="100">
                  <c:v>1425.098904795725</c:v>
                </c:pt>
              </c:numCache>
            </c:numRef>
          </c:val>
        </c:ser>
        <c:ser>
          <c:idx val="6"/>
          <c:order val="6"/>
          <c:tx>
            <c:strRef>
              <c:f>Electricity!$A$423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Electricity!$L$416:$DH$416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Electricity!$L$423:$DH$423</c:f>
              <c:numCache>
                <c:formatCode>_-* #,##0.00\ _€_-;\-* #,##0.00\ _€_-;_-* "-"??\ _€_-;_-@_-</c:formatCode>
                <c:ptCount val="101"/>
                <c:pt idx="0">
                  <c:v>0.10234500000000002</c:v>
                </c:pt>
                <c:pt idx="1">
                  <c:v>0.10860000000000007</c:v>
                </c:pt>
                <c:pt idx="2">
                  <c:v>0.11797500000000009</c:v>
                </c:pt>
                <c:pt idx="3">
                  <c:v>0.12759000000000004</c:v>
                </c:pt>
                <c:pt idx="4">
                  <c:v>0.13269360000000002</c:v>
                </c:pt>
                <c:pt idx="5">
                  <c:v>0.13845180000000004</c:v>
                </c:pt>
                <c:pt idx="6">
                  <c:v>0.14421000000000017</c:v>
                </c:pt>
                <c:pt idx="7">
                  <c:v>0.15624000000000024</c:v>
                </c:pt>
                <c:pt idx="8">
                  <c:v>0.16416000000000006</c:v>
                </c:pt>
                <c:pt idx="9">
                  <c:v>0.19626000000000016</c:v>
                </c:pt>
                <c:pt idx="10">
                  <c:v>0.21674333099999973</c:v>
                </c:pt>
                <c:pt idx="11">
                  <c:v>0.23843019176894828</c:v>
                </c:pt>
                <c:pt idx="12">
                  <c:v>0.26336836179479478</c:v>
                </c:pt>
                <c:pt idx="13">
                  <c:v>0.29183469046584054</c:v>
                </c:pt>
                <c:pt idx="14">
                  <c:v>0.32411083759691661</c:v>
                </c:pt>
                <c:pt idx="15">
                  <c:v>0.36047808605897852</c:v>
                </c:pt>
                <c:pt idx="16">
                  <c:v>0.4012102785387191</c:v>
                </c:pt>
                <c:pt idx="17">
                  <c:v>0.44520377266749683</c:v>
                </c:pt>
                <c:pt idx="18">
                  <c:v>0.49447359637485466</c:v>
                </c:pt>
                <c:pt idx="19">
                  <c:v>0.54526436397178057</c:v>
                </c:pt>
                <c:pt idx="20">
                  <c:v>0.59290095449487434</c:v>
                </c:pt>
                <c:pt idx="21">
                  <c:v>0.67290840577095135</c:v>
                </c:pt>
                <c:pt idx="22">
                  <c:v>0.76003135927938303</c:v>
                </c:pt>
                <c:pt idx="23">
                  <c:v>0.85816009932144366</c:v>
                </c:pt>
                <c:pt idx="24">
                  <c:v>0.97314759603965062</c:v>
                </c:pt>
                <c:pt idx="25">
                  <c:v>1.1010285350424578</c:v>
                </c:pt>
                <c:pt idx="26">
                  <c:v>1.2437657958757915</c:v>
                </c:pt>
                <c:pt idx="27">
                  <c:v>1.3965126318148122</c:v>
                </c:pt>
                <c:pt idx="28">
                  <c:v>1.5712026076162287</c:v>
                </c:pt>
                <c:pt idx="29">
                  <c:v>1.741234956364679</c:v>
                </c:pt>
                <c:pt idx="30">
                  <c:v>1.9442446903913206</c:v>
                </c:pt>
                <c:pt idx="31">
                  <c:v>2.1671873327622357</c:v>
                </c:pt>
                <c:pt idx="32">
                  <c:v>2.4118587429488789</c:v>
                </c:pt>
                <c:pt idx="33">
                  <c:v>2.6802085294978544</c:v>
                </c:pt>
                <c:pt idx="34">
                  <c:v>2.974352775189959</c:v>
                </c:pt>
                <c:pt idx="35">
                  <c:v>3.2965877903511482</c:v>
                </c:pt>
                <c:pt idx="36">
                  <c:v>3.6494049759031979</c:v>
                </c:pt>
                <c:pt idx="37">
                  <c:v>4.0355068841265398</c:v>
                </c:pt>
                <c:pt idx="38">
                  <c:v>4.4578245719859444</c:v>
                </c:pt>
                <c:pt idx="39">
                  <c:v>4.9195363492801905</c:v>
                </c:pt>
                <c:pt idx="40">
                  <c:v>5.4240880318596165</c:v>
                </c:pt>
                <c:pt idx="41">
                  <c:v>5.9752148187554104</c:v>
                </c:pt>
                <c:pt idx="42">
                  <c:v>6.5769649213272405</c:v>
                </c:pt>
                <c:pt idx="43">
                  <c:v>7.233725082513959</c:v>
                </c:pt>
                <c:pt idx="44">
                  <c:v>7.9502481350190326</c:v>
                </c:pt>
                <c:pt idx="45">
                  <c:v>8.7316827588372163</c:v>
                </c:pt>
                <c:pt idx="46">
                  <c:v>9.5836056109950878</c:v>
                </c:pt>
                <c:pt idx="47">
                  <c:v>10.512056013803491</c:v>
                </c:pt>
                <c:pt idx="48">
                  <c:v>11.523573402377901</c:v>
                </c:pt>
                <c:pt idx="49">
                  <c:v>12.625237747751843</c:v>
                </c:pt>
                <c:pt idx="50">
                  <c:v>13.82471318867319</c:v>
                </c:pt>
                <c:pt idx="51">
                  <c:v>15.130295123226288</c:v>
                </c:pt>
                <c:pt idx="52">
                  <c:v>16.55096103085906</c:v>
                </c:pt>
                <c:pt idx="53">
                  <c:v>18.096425316323277</c:v>
                </c:pt>
                <c:pt idx="54">
                  <c:v>19.777198489568061</c:v>
                </c:pt>
                <c:pt idx="55">
                  <c:v>21.604651019883857</c:v>
                </c:pt>
                <c:pt idx="56">
                  <c:v>23.591082228711681</c:v>
                </c:pt>
                <c:pt idx="57">
                  <c:v>25.749794613644703</c:v>
                </c:pt>
                <c:pt idx="58">
                  <c:v>28.095174026414391</c:v>
                </c:pt>
                <c:pt idx="59">
                  <c:v>30.642776160231694</c:v>
                </c:pt>
                <c:pt idx="60">
                  <c:v>33.40941983692079</c:v>
                </c:pt>
                <c:pt idx="61">
                  <c:v>36.413287622027802</c:v>
                </c:pt>
                <c:pt idx="62">
                  <c:v>39.674034336715764</c:v>
                </c:pt>
                <c:pt idx="63">
                  <c:v>43.21290407897876</c:v>
                </c:pt>
                <c:pt idx="64">
                  <c:v>47.052856413775345</c:v>
                </c:pt>
                <c:pt idx="65">
                  <c:v>51.218702442323263</c:v>
                </c:pt>
                <c:pt idx="66">
                  <c:v>55.737251515307051</c:v>
                </c:pt>
                <c:pt idx="67">
                  <c:v>60.637469413407942</c:v>
                </c:pt>
                <c:pt idx="68">
                  <c:v>65.950648881684671</c:v>
                </c:pt>
                <c:pt idx="69">
                  <c:v>71.710593472261266</c:v>
                </c:pt>
                <c:pt idx="70">
                  <c:v>77.953815722864917</c:v>
                </c:pt>
                <c:pt idx="71">
                  <c:v>84.719750777405878</c:v>
                </c:pt>
                <c:pt idx="72">
                  <c:v>92.050986639407171</c:v>
                </c:pt>
                <c:pt idx="73">
                  <c:v>99.993512340146097</c:v>
                </c:pt>
                <c:pt idx="74">
                  <c:v>108.59698540132213</c:v>
                </c:pt>
                <c:pt idx="75">
                  <c:v>117.91502007746274</c:v>
                </c:pt>
                <c:pt idx="76">
                  <c:v>128.00549797666349</c:v>
                </c:pt>
                <c:pt idx="77">
                  <c:v>138.93090278023928</c:v>
                </c:pt>
                <c:pt idx="78">
                  <c:v>150.75868091309681</c:v>
                </c:pt>
                <c:pt idx="79">
                  <c:v>163.56163015779796</c:v>
                </c:pt>
                <c:pt idx="80">
                  <c:v>177.41831835714984</c:v>
                </c:pt>
                <c:pt idx="81">
                  <c:v>192.37626156714498</c:v>
                </c:pt>
                <c:pt idx="82">
                  <c:v>208.48063846149697</c:v>
                </c:pt>
                <c:pt idx="83">
                  <c:v>225.77364920233717</c:v>
                </c:pt>
                <c:pt idx="84">
                  <c:v>244.2938333442778</c:v>
                </c:pt>
                <c:pt idx="85">
                  <c:v>264.07534929570994</c:v>
                </c:pt>
                <c:pt idx="86">
                  <c:v>285.14721837533722</c:v>
                </c:pt>
                <c:pt idx="87">
                  <c:v>307.53253699214588</c:v>
                </c:pt>
                <c:pt idx="88">
                  <c:v>331.24766093191937</c:v>
                </c:pt>
                <c:pt idx="89">
                  <c:v>356.30136614134875</c:v>
                </c:pt>
                <c:pt idx="90">
                  <c:v>382.69399075021124</c:v>
                </c:pt>
                <c:pt idx="91">
                  <c:v>410.41656335150248</c:v>
                </c:pt>
                <c:pt idx="92">
                  <c:v>439.44992275800445</c:v>
                </c:pt>
                <c:pt idx="93">
                  <c:v>469.76383456133851</c:v>
                </c:pt>
                <c:pt idx="94">
                  <c:v>501.31610982690324</c:v>
                </c:pt>
                <c:pt idx="95">
                  <c:v>534.05173115727462</c:v>
                </c:pt>
                <c:pt idx="96">
                  <c:v>567.90199114109976</c:v>
                </c:pt>
                <c:pt idx="97">
                  <c:v>602.78364786936584</c:v>
                </c:pt>
                <c:pt idx="98">
                  <c:v>638.59810174301663</c:v>
                </c:pt>
                <c:pt idx="99">
                  <c:v>675.23059721411471</c:v>
                </c:pt>
                <c:pt idx="100">
                  <c:v>712.54945239786252</c:v>
                </c:pt>
              </c:numCache>
            </c:numRef>
          </c:val>
        </c:ser>
        <c:ser>
          <c:idx val="7"/>
          <c:order val="7"/>
          <c:tx>
            <c:strRef>
              <c:f>Electricity!$A$424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Electricity!$L$416:$DH$416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Electricity!$L$424:$DH$424</c:f>
              <c:numCache>
                <c:formatCode>_-* #,##0.00\ _€_-;\-* #,##0.00\ _€_-;_-* "-"??\ _€_-;_-@_-</c:formatCode>
                <c:ptCount val="101"/>
                <c:pt idx="0">
                  <c:v>2.8499999999999994E-2</c:v>
                </c:pt>
                <c:pt idx="1">
                  <c:v>4.5000000000000012E-2</c:v>
                </c:pt>
                <c:pt idx="2">
                  <c:v>6.7500000000000004E-2</c:v>
                </c:pt>
                <c:pt idx="3">
                  <c:v>8.2500000000000004E-2</c:v>
                </c:pt>
                <c:pt idx="4">
                  <c:v>9.6000000000000002E-2</c:v>
                </c:pt>
                <c:pt idx="5">
                  <c:v>0.10200000000000002</c:v>
                </c:pt>
                <c:pt idx="6">
                  <c:v>0.12000000000000002</c:v>
                </c:pt>
                <c:pt idx="7">
                  <c:v>0.15000000000000011</c:v>
                </c:pt>
                <c:pt idx="8">
                  <c:v>0.21750000000000014</c:v>
                </c:pt>
                <c:pt idx="9">
                  <c:v>0.45750000000000007</c:v>
                </c:pt>
                <c:pt idx="10">
                  <c:v>0.60128770833333167</c:v>
                </c:pt>
                <c:pt idx="11">
                  <c:v>0.7726138047499933</c:v>
                </c:pt>
                <c:pt idx="12">
                  <c:v>0.97415709556144803</c:v>
                </c:pt>
                <c:pt idx="13">
                  <c:v>1.2087194726998638</c:v>
                </c:pt>
                <c:pt idx="14">
                  <c:v>1.4793186946944938</c:v>
                </c:pt>
                <c:pt idx="15">
                  <c:v>1.7892034226486886</c:v>
                </c:pt>
                <c:pt idx="16">
                  <c:v>2.1418691987714551</c:v>
                </c:pt>
                <c:pt idx="17">
                  <c:v>2.5392004110592801</c:v>
                </c:pt>
                <c:pt idx="18">
                  <c:v>2.9857070360175522</c:v>
                </c:pt>
                <c:pt idx="19">
                  <c:v>3.4835046358728436</c:v>
                </c:pt>
                <c:pt idx="20">
                  <c:v>4.0350356915733405</c:v>
                </c:pt>
                <c:pt idx="21">
                  <c:v>4.648342358022429</c:v>
                </c:pt>
                <c:pt idx="22">
                  <c:v>5.3258407334589801</c:v>
                </c:pt>
                <c:pt idx="23">
                  <c:v>6.0868467407056031</c:v>
                </c:pt>
                <c:pt idx="24">
                  <c:v>6.9316037241757131</c:v>
                </c:pt>
                <c:pt idx="25">
                  <c:v>7.8728118730819601</c:v>
                </c:pt>
                <c:pt idx="26">
                  <c:v>8.8981595882473368</c:v>
                </c:pt>
                <c:pt idx="27">
                  <c:v>10.015356917309905</c:v>
                </c:pt>
                <c:pt idx="28">
                  <c:v>11.207171190959938</c:v>
                </c:pt>
                <c:pt idx="29">
                  <c:v>12.347465001181712</c:v>
                </c:pt>
                <c:pt idx="30">
                  <c:v>13.71444896298695</c:v>
                </c:pt>
                <c:pt idx="31">
                  <c:v>15.194451268440595</c:v>
                </c:pt>
                <c:pt idx="32">
                  <c:v>16.79576880885951</c:v>
                </c:pt>
                <c:pt idx="33">
                  <c:v>18.527269253115847</c:v>
                </c:pt>
                <c:pt idx="34">
                  <c:v>20.398428735072024</c:v>
                </c:pt>
                <c:pt idx="35">
                  <c:v>22.419371960031071</c:v>
                </c:pt>
                <c:pt idx="36">
                  <c:v>24.600914882290457</c:v>
                </c:pt>
                <c:pt idx="37">
                  <c:v>26.954610115297651</c:v>
                </c:pt>
                <c:pt idx="38">
                  <c:v>29.492795245895095</c:v>
                </c:pt>
                <c:pt idx="39">
                  <c:v>32.228644234737956</c:v>
                </c:pt>
                <c:pt idx="40">
                  <c:v>35.176222096212996</c:v>
                </c:pt>
                <c:pt idx="41">
                  <c:v>38.350543063118607</c:v>
                </c:pt>
                <c:pt idx="42">
                  <c:v>41.767632454021282</c:v>
                </c:pt>
                <c:pt idx="43">
                  <c:v>45.444592474635634</c:v>
                </c:pt>
                <c:pt idx="44">
                  <c:v>49.39967219882265</c:v>
                </c:pt>
                <c:pt idx="45">
                  <c:v>53.652341989912784</c:v>
                </c:pt>
                <c:pt idx="46">
                  <c:v>58.223372639099885</c:v>
                </c:pt>
                <c:pt idx="47">
                  <c:v>63.134919514656325</c:v>
                </c:pt>
                <c:pt idx="48">
                  <c:v>68.410612033769183</c:v>
                </c:pt>
                <c:pt idx="49">
                  <c:v>74.075648787930973</c:v>
                </c:pt>
                <c:pt idx="50">
                  <c:v>80.156898673126818</c:v>
                </c:pt>
                <c:pt idx="51">
                  <c:v>86.68300839758912</c:v>
                </c:pt>
                <c:pt idx="52">
                  <c:v>93.684516762734603</c:v>
                </c:pt>
                <c:pt idx="53">
                  <c:v>101.19397613712162</c:v>
                </c:pt>
                <c:pt idx="54">
                  <c:v>109.24608156896252</c:v>
                </c:pt>
                <c:pt idx="55">
                  <c:v>117.87780800996936</c:v>
                </c:pt>
                <c:pt idx="56">
                  <c:v>127.12855615221926</c:v>
                </c:pt>
                <c:pt idx="57">
                  <c:v>137.04030741036507</c:v>
                </c:pt>
                <c:pt idx="58">
                  <c:v>147.65778861402461</c:v>
                </c:pt>
                <c:pt idx="59">
                  <c:v>159.02864700964881</c:v>
                </c:pt>
                <c:pt idx="60">
                  <c:v>171.20363620771258</c:v>
                </c:pt>
                <c:pt idx="61">
                  <c:v>184.23681374983758</c:v>
                </c:pt>
                <c:pt idx="62">
                  <c:v>198.1857510115465</c:v>
                </c:pt>
                <c:pt idx="63">
                  <c:v>213.11175619992858</c:v>
                </c:pt>
                <c:pt idx="64">
                  <c:v>229.08011125170128</c:v>
                </c:pt>
                <c:pt idx="65">
                  <c:v>246.16032348614235</c:v>
                </c:pt>
                <c:pt idx="66">
                  <c:v>264.42639291931386</c:v>
                </c:pt>
                <c:pt idx="67">
                  <c:v>283.95709620106749</c:v>
                </c:pt>
                <c:pt idx="68">
                  <c:v>304.83628819471153</c:v>
                </c:pt>
                <c:pt idx="69">
                  <c:v>327.15322228112586</c:v>
                </c:pt>
                <c:pt idx="70">
                  <c:v>351.00289053473603</c:v>
                </c:pt>
                <c:pt idx="71">
                  <c:v>376.48638498831997</c:v>
                </c:pt>
                <c:pt idx="72">
                  <c:v>403.71128127741025</c:v>
                </c:pt>
                <c:pt idx="73">
                  <c:v>432.79204603318885</c:v>
                </c:pt>
                <c:pt idx="74">
                  <c:v>463.85046947571732</c:v>
                </c:pt>
                <c:pt idx="75">
                  <c:v>497.01612474715137</c:v>
                </c:pt>
                <c:pt idx="76">
                  <c:v>532.42685561775829</c:v>
                </c:pt>
                <c:pt idx="77">
                  <c:v>570.22929429625003</c:v>
                </c:pt>
                <c:pt idx="78">
                  <c:v>610.57941118061058</c:v>
                </c:pt>
                <c:pt idx="79">
                  <c:v>653.64309849648282</c:v>
                </c:pt>
                <c:pt idx="80">
                  <c:v>699.59678988775818</c:v>
                </c:pt>
                <c:pt idx="81">
                  <c:v>748.49638088172742</c:v>
                </c:pt>
                <c:pt idx="82">
                  <c:v>800.3834729607928</c:v>
                </c:pt>
                <c:pt idx="83">
                  <c:v>855.28368081482404</c:v>
                </c:pt>
                <c:pt idx="84">
                  <c:v>913.20492817538934</c:v>
                </c:pt>
                <c:pt idx="85">
                  <c:v>974.1357462504136</c:v>
                </c:pt>
                <c:pt idx="86">
                  <c:v>1038.0435892873809</c:v>
                </c:pt>
                <c:pt idx="87">
                  <c:v>1104.8731820942198</c:v>
                </c:pt>
                <c:pt idx="88">
                  <c:v>1174.5449144216968</c:v>
                </c:pt>
                <c:pt idx="89">
                  <c:v>1246.9532969445943</c:v>
                </c:pt>
                <c:pt idx="90">
                  <c:v>1321.965493160202</c:v>
                </c:pt>
                <c:pt idx="91">
                  <c:v>1399.4199408448028</c:v>
                </c:pt>
                <c:pt idx="92">
                  <c:v>1479.1250757696155</c:v>
                </c:pt>
                <c:pt idx="93">
                  <c:v>1560.8581691793127</c:v>
                </c:pt>
                <c:pt idx="94">
                  <c:v>1644.3642890863409</c:v>
                </c:pt>
                <c:pt idx="95">
                  <c:v>1729.3553937446759</c:v>
                </c:pt>
                <c:pt idx="96">
                  <c:v>1815.5095637549075</c:v>
                </c:pt>
                <c:pt idx="97">
                  <c:v>1902.4703771401707</c:v>
                </c:pt>
                <c:pt idx="98">
                  <c:v>1989.8464294456151</c:v>
                </c:pt>
                <c:pt idx="99">
                  <c:v>2077.2109984832855</c:v>
                </c:pt>
                <c:pt idx="100">
                  <c:v>2164.1018508026073</c:v>
                </c:pt>
              </c:numCache>
            </c:numRef>
          </c:val>
        </c:ser>
        <c:ser>
          <c:idx val="8"/>
          <c:order val="8"/>
          <c:tx>
            <c:strRef>
              <c:f>Electricity!$A$425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Electricity!$L$416:$DH$416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Electricity!$L$425:$DH$425</c:f>
              <c:numCache>
                <c:formatCode>_-* #,##0.00\ _€_-;\-* #,##0.00\ _€_-;_-* "-"??\ _€_-;_-@_-</c:formatCode>
                <c:ptCount val="101"/>
                <c:pt idx="0">
                  <c:v>0.4506</c:v>
                </c:pt>
                <c:pt idx="1">
                  <c:v>0.4521</c:v>
                </c:pt>
                <c:pt idx="2">
                  <c:v>0.45435000000000025</c:v>
                </c:pt>
                <c:pt idx="3">
                  <c:v>0.45810000000000001</c:v>
                </c:pt>
                <c:pt idx="4">
                  <c:v>0.46410000000000001</c:v>
                </c:pt>
                <c:pt idx="5">
                  <c:v>0.47610000000000002</c:v>
                </c:pt>
                <c:pt idx="6">
                  <c:v>0.49410000000000026</c:v>
                </c:pt>
                <c:pt idx="7">
                  <c:v>0.52410000000000001</c:v>
                </c:pt>
                <c:pt idx="8">
                  <c:v>0.58410000000000006</c:v>
                </c:pt>
                <c:pt idx="9">
                  <c:v>0.62910000000000044</c:v>
                </c:pt>
                <c:pt idx="10">
                  <c:v>0.6859531250000005</c:v>
                </c:pt>
                <c:pt idx="11">
                  <c:v>0.75319515170000029</c:v>
                </c:pt>
                <c:pt idx="12">
                  <c:v>0.8317395491375007</c:v>
                </c:pt>
                <c:pt idx="13">
                  <c:v>0.92254766288749979</c:v>
                </c:pt>
                <c:pt idx="14">
                  <c:v>1.0266485205476579</c:v>
                </c:pt>
                <c:pt idx="15">
                  <c:v>1.1451431474246092</c:v>
                </c:pt>
                <c:pt idx="16">
                  <c:v>1.2792091322958892</c:v>
                </c:pt>
                <c:pt idx="17">
                  <c:v>1.2801804543937354</c:v>
                </c:pt>
                <c:pt idx="18">
                  <c:v>1.2993463324786259</c:v>
                </c:pt>
                <c:pt idx="19">
                  <c:v>1.33814879384402</c:v>
                </c:pt>
                <c:pt idx="20">
                  <c:v>1.5478285821227584</c:v>
                </c:pt>
                <c:pt idx="21">
                  <c:v>1.7791314238527605</c:v>
                </c:pt>
                <c:pt idx="22">
                  <c:v>2.034264674908457</c:v>
                </c:pt>
                <c:pt idx="23">
                  <c:v>2.3143543691180866</c:v>
                </c:pt>
                <c:pt idx="24">
                  <c:v>2.6206526926694149</c:v>
                </c:pt>
                <c:pt idx="25">
                  <c:v>2.9515459092610734</c:v>
                </c:pt>
                <c:pt idx="26">
                  <c:v>3.3093127623882332</c:v>
                </c:pt>
                <c:pt idx="27">
                  <c:v>3.6903833826629517</c:v>
                </c:pt>
                <c:pt idx="28">
                  <c:v>4.079348729667176</c:v>
                </c:pt>
                <c:pt idx="29">
                  <c:v>4.5239705995231505</c:v>
                </c:pt>
                <c:pt idx="30">
                  <c:v>5.0003391061485694</c:v>
                </c:pt>
                <c:pt idx="31">
                  <c:v>5.5130347335457088</c:v>
                </c:pt>
                <c:pt idx="32">
                  <c:v>6.064499272525202</c:v>
                </c:pt>
                <c:pt idx="33">
                  <c:v>6.6573278751767768</c:v>
                </c:pt>
                <c:pt idx="34">
                  <c:v>7.2942782865202025</c:v>
                </c:pt>
                <c:pt idx="35">
                  <c:v>7.9782806159180293</c:v>
                </c:pt>
                <c:pt idx="36">
                  <c:v>8.7124476791473384</c:v>
                </c:pt>
                <c:pt idx="37">
                  <c:v>9.5000859437677647</c:v>
                </c:pt>
                <c:pt idx="38">
                  <c:v>10.344707112260378</c:v>
                </c:pt>
                <c:pt idx="39">
                  <c:v>11.25004037935083</c:v>
                </c:pt>
                <c:pt idx="40">
                  <c:v>12.220045401977677</c:v>
                </c:pt>
                <c:pt idx="41">
                  <c:v>13.258926022526838</c:v>
                </c:pt>
                <c:pt idx="42">
                  <c:v>14.37114478823397</c:v>
                </c:pt>
                <c:pt idx="43">
                  <c:v>15.561438312063503</c:v>
                </c:pt>
                <c:pt idx="44">
                  <c:v>16.834833522913392</c:v>
                </c:pt>
                <c:pt idx="45">
                  <c:v>18.196664855676111</c:v>
                </c:pt>
                <c:pt idx="46">
                  <c:v>19.65259243451581</c:v>
                </c:pt>
                <c:pt idx="47">
                  <c:v>21.208621305708302</c:v>
                </c:pt>
                <c:pt idx="48">
                  <c:v>22.871121779541774</c:v>
                </c:pt>
                <c:pt idx="49">
                  <c:v>24.646850944102315</c:v>
                </c:pt>
                <c:pt idx="50">
                  <c:v>26.542975417278054</c:v>
                </c:pt>
                <c:pt idx="51">
                  <c:v>28.567095407019117</c:v>
                </c:pt>
                <c:pt idx="52">
                  <c:v>30.727270153799058</c:v>
                </c:pt>
                <c:pt idx="53">
                  <c:v>33.032044833347442</c:v>
                </c:pt>
                <c:pt idx="54">
                  <c:v>35.490479002074231</c:v>
                </c:pt>
                <c:pt idx="55">
                  <c:v>38.112176672198302</c:v>
                </c:pt>
                <c:pt idx="56">
                  <c:v>40.907318108437558</c:v>
                </c:pt>
                <c:pt idx="57">
                  <c:v>43.886693443228225</c:v>
                </c:pt>
                <c:pt idx="58">
                  <c:v>47.061738212834996</c:v>
                </c:pt>
                <c:pt idx="59">
                  <c:v>50.444570922402264</c:v>
                </c:pt>
                <c:pt idx="60">
                  <c:v>54.048032754002186</c:v>
                </c:pt>
                <c:pt idx="61">
                  <c:v>57.885729538064126</c:v>
                </c:pt>
                <c:pt idx="62">
                  <c:v>61.972076115255206</c:v>
                </c:pt>
                <c:pt idx="63">
                  <c:v>66.322343222928225</c:v>
                </c:pt>
                <c:pt idx="64">
                  <c:v>70.952707047688378</c:v>
                </c:pt>
                <c:pt idx="65">
                  <c:v>75.880301593475323</c:v>
                </c:pt>
                <c:pt idx="66">
                  <c:v>81.123274022829676</c:v>
                </c:pt>
                <c:pt idx="67">
                  <c:v>86.700843137743888</c:v>
                </c:pt>
                <c:pt idx="68">
                  <c:v>92.633361175700358</c:v>
                </c:pt>
                <c:pt idx="69">
                  <c:v>98.94237910621618</c:v>
                </c:pt>
                <c:pt idx="70">
                  <c:v>105.65071562345219</c:v>
                </c:pt>
                <c:pt idx="71">
                  <c:v>112.78253004125438</c:v>
                </c:pt>
                <c:pt idx="72">
                  <c:v>120.36339930838611</c:v>
                </c:pt>
                <c:pt idx="73">
                  <c:v>128.4203993737361</c:v>
                </c:pt>
                <c:pt idx="74">
                  <c:v>136.98219114395764</c:v>
                </c:pt>
                <c:pt idx="75">
                  <c:v>146.07911128937513</c:v>
                </c:pt>
                <c:pt idx="76">
                  <c:v>155.74326816808255</c:v>
                </c:pt>
                <c:pt idx="77">
                  <c:v>166.00864315304554</c:v>
                </c:pt>
                <c:pt idx="78">
                  <c:v>176.91119766269244</c:v>
                </c:pt>
                <c:pt idx="79">
                  <c:v>188.4889862120296</c:v>
                </c:pt>
                <c:pt idx="80">
                  <c:v>200.78227581875123</c:v>
                </c:pt>
                <c:pt idx="81">
                  <c:v>213.79735056413358</c:v>
                </c:pt>
                <c:pt idx="82">
                  <c:v>227.53629939720221</c:v>
                </c:pt>
                <c:pt idx="83">
                  <c:v>241.99662414601983</c:v>
                </c:pt>
                <c:pt idx="84">
                  <c:v>257.17085415248215</c:v>
                </c:pt>
                <c:pt idx="85">
                  <c:v>273.04617123966887</c:v>
                </c:pt>
                <c:pt idx="86">
                  <c:v>289.60404873073844</c:v>
                </c:pt>
                <c:pt idx="87">
                  <c:v>306.81990818962066</c:v>
                </c:pt>
                <c:pt idx="88">
                  <c:v>324.66279744402999</c:v>
                </c:pt>
                <c:pt idx="89">
                  <c:v>343.09509327925804</c:v>
                </c:pt>
                <c:pt idx="90">
                  <c:v>362.07223195664699</c:v>
                </c:pt>
                <c:pt idx="91">
                  <c:v>381.54247041454164</c:v>
                </c:pt>
                <c:pt idx="92">
                  <c:v>401.44668065403567</c:v>
                </c:pt>
                <c:pt idx="93">
                  <c:v>421.71817940036379</c:v>
                </c:pt>
                <c:pt idx="94">
                  <c:v>442.28259466783618</c:v>
                </c:pt>
                <c:pt idx="95">
                  <c:v>463.05777034746467</c:v>
                </c:pt>
                <c:pt idx="96">
                  <c:v>483.95370938857957</c:v>
                </c:pt>
                <c:pt idx="97">
                  <c:v>504.87255556636626</c:v>
                </c:pt>
                <c:pt idx="98">
                  <c:v>525.70861322483574</c:v>
                </c:pt>
                <c:pt idx="99">
                  <c:v>546.3484037683379</c:v>
                </c:pt>
                <c:pt idx="100">
                  <c:v>566.6707570537817</c:v>
                </c:pt>
              </c:numCache>
            </c:numRef>
          </c:val>
        </c:ser>
        <c:ser>
          <c:idx val="9"/>
          <c:order val="9"/>
          <c:tx>
            <c:strRef>
              <c:f>Electricity!$A$426</c:f>
              <c:strCache>
                <c:ptCount val="1"/>
                <c:pt idx="0">
                  <c:v>Rest of Asia/Pacific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Electricity!$L$416:$DH$416</c:f>
              <c:numCache>
                <c:formatCode>General</c:formatCode>
                <c:ptCount val="10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  <c:pt idx="72">
                  <c:v>2072</c:v>
                </c:pt>
                <c:pt idx="73">
                  <c:v>2073</c:v>
                </c:pt>
                <c:pt idx="74">
                  <c:v>2074</c:v>
                </c:pt>
                <c:pt idx="75">
                  <c:v>2075</c:v>
                </c:pt>
                <c:pt idx="76">
                  <c:v>2076</c:v>
                </c:pt>
                <c:pt idx="77">
                  <c:v>2077</c:v>
                </c:pt>
                <c:pt idx="78">
                  <c:v>2078</c:v>
                </c:pt>
                <c:pt idx="79">
                  <c:v>2079</c:v>
                </c:pt>
                <c:pt idx="80">
                  <c:v>2080</c:v>
                </c:pt>
                <c:pt idx="81">
                  <c:v>2081</c:v>
                </c:pt>
                <c:pt idx="82">
                  <c:v>2082</c:v>
                </c:pt>
                <c:pt idx="83">
                  <c:v>2083</c:v>
                </c:pt>
                <c:pt idx="84">
                  <c:v>2084</c:v>
                </c:pt>
                <c:pt idx="85">
                  <c:v>2085</c:v>
                </c:pt>
                <c:pt idx="86">
                  <c:v>2086</c:v>
                </c:pt>
                <c:pt idx="87">
                  <c:v>2087</c:v>
                </c:pt>
                <c:pt idx="88">
                  <c:v>2088</c:v>
                </c:pt>
                <c:pt idx="89">
                  <c:v>2089</c:v>
                </c:pt>
                <c:pt idx="90">
                  <c:v>2090</c:v>
                </c:pt>
                <c:pt idx="91">
                  <c:v>2091</c:v>
                </c:pt>
                <c:pt idx="92">
                  <c:v>2092</c:v>
                </c:pt>
                <c:pt idx="93">
                  <c:v>2093</c:v>
                </c:pt>
                <c:pt idx="94">
                  <c:v>2094</c:v>
                </c:pt>
                <c:pt idx="95">
                  <c:v>2095</c:v>
                </c:pt>
                <c:pt idx="96">
                  <c:v>2096</c:v>
                </c:pt>
                <c:pt idx="97">
                  <c:v>2097</c:v>
                </c:pt>
                <c:pt idx="98">
                  <c:v>2098</c:v>
                </c:pt>
                <c:pt idx="99">
                  <c:v>2099</c:v>
                </c:pt>
                <c:pt idx="100">
                  <c:v>2100</c:v>
                </c:pt>
              </c:numCache>
            </c:numRef>
          </c:cat>
          <c:val>
            <c:numRef>
              <c:f>Electricity!$L$426:$DH$426</c:f>
              <c:numCache>
                <c:formatCode>_-* #,##0.00\ _€_-;\-* #,##0.00\ _€_-;_-* "-"??\ _€_-;_-@_-</c:formatCode>
                <c:ptCount val="101"/>
                <c:pt idx="0">
                  <c:v>0.30703500000000006</c:v>
                </c:pt>
                <c:pt idx="1">
                  <c:v>0.32580000000000042</c:v>
                </c:pt>
                <c:pt idx="2">
                  <c:v>0.35392500000000032</c:v>
                </c:pt>
                <c:pt idx="3">
                  <c:v>0.38277000000000028</c:v>
                </c:pt>
                <c:pt idx="4">
                  <c:v>0.39808080000000057</c:v>
                </c:pt>
                <c:pt idx="5">
                  <c:v>0.41535540000000026</c:v>
                </c:pt>
                <c:pt idx="6">
                  <c:v>0.43263000000000001</c:v>
                </c:pt>
                <c:pt idx="7">
                  <c:v>0.46872000000000008</c:v>
                </c:pt>
                <c:pt idx="8">
                  <c:v>0.49248000000000042</c:v>
                </c:pt>
                <c:pt idx="9">
                  <c:v>0.58878000000000008</c:v>
                </c:pt>
                <c:pt idx="10">
                  <c:v>0.64965569400000134</c:v>
                </c:pt>
                <c:pt idx="11">
                  <c:v>0.71338172736284788</c:v>
                </c:pt>
                <c:pt idx="12">
                  <c:v>0.78588648944416728</c:v>
                </c:pt>
                <c:pt idx="13">
                  <c:v>0.86775311903810315</c:v>
                </c:pt>
                <c:pt idx="14">
                  <c:v>0.9595429044377175</c:v>
                </c:pt>
                <c:pt idx="15">
                  <c:v>1.06177550614196</c:v>
                </c:pt>
                <c:pt idx="16">
                  <c:v>1.1749031209659484</c:v>
                </c:pt>
                <c:pt idx="17">
                  <c:v>1.2951952296045999</c:v>
                </c:pt>
                <c:pt idx="18">
                  <c:v>1.4282214289149238</c:v>
                </c:pt>
                <c:pt idx="19">
                  <c:v>1.5621779821874313</c:v>
                </c:pt>
                <c:pt idx="20">
                  <c:v>1.6824330394727196</c:v>
                </c:pt>
                <c:pt idx="21">
                  <c:v>1.8948788311661144</c:v>
                </c:pt>
                <c:pt idx="22">
                  <c:v>2.1229817778618094</c:v>
                </c:pt>
                <c:pt idx="23">
                  <c:v>2.3775515793099813</c:v>
                </c:pt>
                <c:pt idx="24">
                  <c:v>2.6751824374728268</c:v>
                </c:pt>
                <c:pt idx="25">
                  <c:v>3.0028992818708931</c:v>
                </c:pt>
                <c:pt idx="26">
                  <c:v>3.365385296883018</c:v>
                </c:pt>
                <c:pt idx="27">
                  <c:v>3.7467554137830543</c:v>
                </c:pt>
                <c:pt idx="28">
                  <c:v>4.1813118345835152</c:v>
                </c:pt>
                <c:pt idx="29">
                  <c:v>4.5875844593316009</c:v>
                </c:pt>
                <c:pt idx="30">
                  <c:v>5.0771983993861562</c:v>
                </c:pt>
                <c:pt idx="31">
                  <c:v>5.6091467992468553</c:v>
                </c:pt>
                <c:pt idx="32">
                  <c:v>6.1867471839062462</c:v>
                </c:pt>
                <c:pt idx="33">
                  <c:v>6.8135627773006622</c:v>
                </c:pt>
                <c:pt idx="34">
                  <c:v>7.4934200430935434</c:v>
                </c:pt>
                <c:pt idx="35">
                  <c:v>8.230427445836467</c:v>
                </c:pt>
                <c:pt idx="36">
                  <c:v>9.0289955158066277</c:v>
                </c:pt>
                <c:pt idx="37">
                  <c:v>9.893858306421377</c:v>
                </c:pt>
                <c:pt idx="38">
                  <c:v>10.830096339106195</c:v>
                </c:pt>
                <c:pt idx="39">
                  <c:v>11.843161136863257</c:v>
                </c:pt>
                <c:pt idx="40">
                  <c:v>12.938901454583572</c:v>
                </c:pt>
                <c:pt idx="41">
                  <c:v>14.123591321390826</c:v>
                </c:pt>
                <c:pt idx="42">
                  <c:v>15.40396001803165</c:v>
                </c:pt>
                <c:pt idx="43">
                  <c:v>16.787224120565536</c:v>
                </c:pt>
                <c:pt idx="44">
                  <c:v>18.281121750391787</c:v>
                </c:pt>
                <c:pt idx="45">
                  <c:v>19.893949180016357</c:v>
                </c:pt>
                <c:pt idx="46">
                  <c:v>21.634599953947639</c:v>
                </c:pt>
                <c:pt idx="47">
                  <c:v>23.512606694755799</c:v>
                </c:pt>
                <c:pt idx="48">
                  <c:v>25.538185775679953</c:v>
                </c:pt>
                <c:pt idx="49">
                  <c:v>27.722285053267051</c:v>
                </c:pt>
                <c:pt idx="50">
                  <c:v>30.076634866425351</c:v>
                </c:pt>
                <c:pt idx="51">
                  <c:v>32.613802522024109</c:v>
                </c:pt>
                <c:pt idx="52">
                  <c:v>35.347250501828746</c:v>
                </c:pt>
                <c:pt idx="53">
                  <c:v>38.291398641183896</c:v>
                </c:pt>
                <c:pt idx="54">
                  <c:v>41.461690546508201</c:v>
                </c:pt>
                <c:pt idx="55">
                  <c:v>44.874664536416311</c:v>
                </c:pt>
                <c:pt idx="56">
                  <c:v>48.548029410199305</c:v>
                </c:pt>
                <c:pt idx="57">
                  <c:v>52.500745367558302</c:v>
                </c:pt>
                <c:pt idx="58">
                  <c:v>56.753110424976889</c:v>
                </c:pt>
                <c:pt idx="59">
                  <c:v>61.326852697015596</c:v>
                </c:pt>
                <c:pt idx="60">
                  <c:v>66.245228935222357</c:v>
                </c:pt>
                <c:pt idx="61">
                  <c:v>71.533129743357804</c:v>
                </c:pt>
                <c:pt idx="62">
                  <c:v>77.217191915355826</c:v>
                </c:pt>
                <c:pt idx="63">
                  <c:v>83.325918371970687</c:v>
                </c:pt>
                <c:pt idx="64">
                  <c:v>89.889806203537333</c:v>
                </c:pt>
                <c:pt idx="65">
                  <c:v>96.941483359806199</c:v>
                </c:pt>
                <c:pt idx="66">
                  <c:v>104.51585456354762</c:v>
                </c:pt>
                <c:pt idx="67">
                  <c:v>112.65025706269586</c:v>
                </c:pt>
                <c:pt idx="68">
                  <c:v>121.38462687636645</c:v>
                </c:pt>
                <c:pt idx="69">
                  <c:v>130.76167623330483</c:v>
                </c:pt>
                <c:pt idx="70">
                  <c:v>140.82708294737449</c:v>
                </c:pt>
                <c:pt idx="71">
                  <c:v>151.62969252374515</c:v>
                </c:pt>
                <c:pt idx="72">
                  <c:v>163.22173384172362</c:v>
                </c:pt>
                <c:pt idx="73">
                  <c:v>175.65904931582688</c:v>
                </c:pt>
                <c:pt idx="74">
                  <c:v>189.00134049604543</c:v>
                </c:pt>
                <c:pt idx="75">
                  <c:v>203.31243013140661</c:v>
                </c:pt>
                <c:pt idx="76">
                  <c:v>218.66054178827835</c:v>
                </c:pt>
                <c:pt idx="77">
                  <c:v>235.11859818655498</c:v>
                </c:pt>
                <c:pt idx="78">
                  <c:v>252.76453949324019</c:v>
                </c:pt>
                <c:pt idx="79">
                  <c:v>271.68166289430962</c:v>
                </c:pt>
                <c:pt idx="80">
                  <c:v>291.95898485238405</c:v>
                </c:pt>
                <c:pt idx="81">
                  <c:v>313.63475466173338</c:v>
                </c:pt>
                <c:pt idx="82">
                  <c:v>336.74166253348932</c:v>
                </c:pt>
                <c:pt idx="83">
                  <c:v>361.30601655434725</c:v>
                </c:pt>
                <c:pt idx="84">
                  <c:v>387.34689821759667</c:v>
                </c:pt>
                <c:pt idx="85">
                  <c:v>414.87530232324161</c:v>
                </c:pt>
                <c:pt idx="86">
                  <c:v>443.89326745623163</c:v>
                </c:pt>
                <c:pt idx="87">
                  <c:v>474.39300358446758</c:v>
                </c:pt>
                <c:pt idx="88">
                  <c:v>506.35602355982871</c:v>
                </c:pt>
                <c:pt idx="89">
                  <c:v>539.75228544569336</c:v>
                </c:pt>
                <c:pt idx="90">
                  <c:v>574.53935262408004</c:v>
                </c:pt>
                <c:pt idx="91">
                  <c:v>610.66157854716698</c:v>
                </c:pt>
                <c:pt idx="92">
                  <c:v>648.04932278568799</c:v>
                </c:pt>
                <c:pt idx="93">
                  <c:v>686.6182046867998</c:v>
                </c:pt>
                <c:pt idx="94">
                  <c:v>726.26840048473127</c:v>
                </c:pt>
                <c:pt idx="95">
                  <c:v>766.88398910962371</c:v>
                </c:pt>
                <c:pt idx="96">
                  <c:v>808.33235121625285</c:v>
                </c:pt>
                <c:pt idx="97">
                  <c:v>850.46362511032066</c:v>
                </c:pt>
                <c:pt idx="98">
                  <c:v>893.11022229335936</c:v>
                </c:pt>
                <c:pt idx="99">
                  <c:v>936.08640428804858</c:v>
                </c:pt>
                <c:pt idx="100">
                  <c:v>979.18792125609787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186880"/>
        <c:axId val="112188416"/>
      </c:areaChart>
      <c:catAx>
        <c:axId val="11218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218841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21884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/>
                  <a:t>TWh</a:t>
                </a:r>
              </a:p>
            </c:rich>
          </c:tx>
          <c:layout>
            <c:manualLayout>
              <c:xMode val="edge"/>
              <c:yMode val="edge"/>
              <c:x val="2.4205756331740578E-2"/>
              <c:y val="0.45857990772736745"/>
            </c:manualLayout>
          </c:layout>
          <c:overlay val="0"/>
          <c:spPr>
            <a:noFill/>
            <a:ln w="25400">
              <a:noFill/>
            </a:ln>
          </c:spPr>
        </c:title>
        <c:numFmt formatCode="_-* #,##0\ _€_-;\-* #,##0\ _€_-;_-* &quot;-&quot;\ _€_-;_-@_-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1218688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829195615254044"/>
          <c:y val="0.28074246114919088"/>
          <c:w val="0.20009664968349544"/>
          <c:h val="0.5614849222983826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CE97E-DE40-4DE6-BE59-F3CF7F9D757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3A94C-1671-4ACC-A679-9C62F3E7A8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1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66FCA-37A4-4D81-B92F-EB2DF62355EC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268DC-3D55-4FBB-B8B8-FBC06F6CC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4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268DC-3D55-4FBB-B8B8-FBC06F6CC8F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17F78-193D-45CF-8F93-C719B1E8BF5D}" type="datetime1">
              <a:rPr lang="en-US" smtClean="0"/>
              <a:pPr/>
              <a:t>1/21/2013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4201B-3457-4DE8-B2F8-34F6168D38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4F3E9-A596-4934-A8D6-62CDF71BF236}" type="datetime1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4201B-3457-4DE8-B2F8-34F6168D3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F349F-AD4A-489C-917B-B7A6F99171EE}" type="datetime1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4201B-3457-4DE8-B2F8-34F6168D3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CBCFA-04BE-4FE6-8C10-101C456B5A26}" type="datetime1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4201B-3457-4DE8-B2F8-34F6168D3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9DAFB-414A-45AB-ABDB-566619E6C10A}" type="datetime1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4201B-3457-4DE8-B2F8-34F6168D38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7E6C4-1AD7-461A-8E8B-B05502AF55A8}" type="datetime1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4201B-3457-4DE8-B2F8-34F6168D3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F7C89B-F181-4467-8A80-58C59C72BE22}" type="datetime1">
              <a:rPr lang="en-US" smtClean="0"/>
              <a:pPr/>
              <a:t>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4201B-3457-4DE8-B2F8-34F6168D3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7232D-80A8-47A8-AE0E-5EEF3AA6455E}" type="datetime1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4201B-3457-4DE8-B2F8-34F6168D3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EA324-EF8B-49AF-A4D9-CF7D80213917}" type="datetime1">
              <a:rPr lang="en-US" smtClean="0"/>
              <a:pPr/>
              <a:t>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4201B-3457-4DE8-B2F8-34F6168D38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C7C6B-56C3-4350-8839-D13918120DAA}" type="datetime1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4201B-3457-4DE8-B2F8-34F6168D3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3FD85-3595-4862-867C-34C7AD8BC94F}" type="datetime1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4201B-3457-4DE8-B2F8-34F6168D38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26204BC-4EDA-421E-899C-743FCF217546}" type="datetime1">
              <a:rPr lang="en-US" smtClean="0"/>
              <a:pPr/>
              <a:t>1/21/2013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674201B-3457-4DE8-B2F8-34F6168D38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7128792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Forecast</a:t>
            </a:r>
            <a:r>
              <a:rPr lang="fi-FI" dirty="0" smtClean="0"/>
              <a:t> of </a:t>
            </a:r>
            <a:r>
              <a:rPr lang="fi-FI" dirty="0" err="1" smtClean="0"/>
              <a:t>Nuclear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until</a:t>
            </a:r>
            <a:r>
              <a:rPr lang="fi-FI" dirty="0" smtClean="0"/>
              <a:t> 2100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3212976"/>
            <a:ext cx="3312368" cy="26642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i-FI" dirty="0" smtClean="0"/>
              <a:t>Asko Vuorinen</a:t>
            </a:r>
          </a:p>
          <a:p>
            <a:pPr algn="ctr"/>
            <a:r>
              <a:rPr lang="fi-FI" dirty="0" smtClean="0"/>
              <a:t>Ekoenergo Oy</a:t>
            </a:r>
          </a:p>
          <a:p>
            <a:pPr algn="ctr"/>
            <a:endParaRPr lang="fi-FI" dirty="0" smtClean="0"/>
          </a:p>
          <a:p>
            <a:pPr algn="ctr"/>
            <a:endParaRPr lang="fi-FI" dirty="0" smtClean="0"/>
          </a:p>
          <a:p>
            <a:pPr algn="ctr"/>
            <a:r>
              <a:rPr lang="fi-FI" dirty="0" err="1" smtClean="0"/>
              <a:t>Based</a:t>
            </a:r>
            <a:r>
              <a:rPr lang="fi-FI" dirty="0" smtClean="0"/>
              <a:t> on the </a:t>
            </a:r>
            <a:r>
              <a:rPr lang="fi-FI" dirty="0" err="1" smtClean="0"/>
              <a:t>Book</a:t>
            </a:r>
            <a:r>
              <a:rPr lang="fi-FI" dirty="0" smtClean="0"/>
              <a:t>: ”</a:t>
            </a:r>
            <a:r>
              <a:rPr lang="fi-FI" dirty="0" err="1" smtClean="0"/>
              <a:t>Planning</a:t>
            </a:r>
            <a:r>
              <a:rPr lang="fi-FI" dirty="0" smtClean="0"/>
              <a:t> of </a:t>
            </a:r>
            <a:r>
              <a:rPr lang="fi-FI" dirty="0" err="1" smtClean="0"/>
              <a:t>Nuclear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Systems</a:t>
            </a:r>
            <a:r>
              <a:rPr lang="fi-FI" dirty="0" smtClean="0"/>
              <a:t> to </a:t>
            </a:r>
            <a:r>
              <a:rPr lang="fi-FI" dirty="0" err="1" smtClean="0"/>
              <a:t>Save</a:t>
            </a:r>
            <a:r>
              <a:rPr lang="fi-FI" dirty="0" smtClean="0"/>
              <a:t> the </a:t>
            </a:r>
            <a:r>
              <a:rPr lang="fi-FI" dirty="0" err="1" smtClean="0"/>
              <a:t>Planet</a:t>
            </a:r>
            <a:r>
              <a:rPr lang="fi-FI" dirty="0" smtClean="0"/>
              <a:t>”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Content Placeholder 5" descr="etukan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458266"/>
            <a:ext cx="2555776" cy="362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Wind</a:t>
            </a:r>
            <a:r>
              <a:rPr lang="fi-FI" dirty="0" smtClean="0"/>
              <a:t> / </a:t>
            </a:r>
            <a:r>
              <a:rPr lang="fi-FI" dirty="0" err="1" smtClean="0"/>
              <a:t>wave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r>
              <a:rPr lang="fi-FI" dirty="0" smtClean="0"/>
              <a:t> </a:t>
            </a:r>
            <a:r>
              <a:rPr lang="fi-FI" dirty="0" err="1" smtClean="0"/>
              <a:t>additions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40 to 160 </a:t>
            </a:r>
            <a:r>
              <a:rPr lang="fi-FI" dirty="0" err="1" smtClean="0"/>
              <a:t>GWe</a:t>
            </a:r>
            <a:r>
              <a:rPr lang="fi-FI" dirty="0" smtClean="0"/>
              <a:t>/a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Wind</a:t>
            </a:r>
            <a:r>
              <a:rPr lang="fi-FI" dirty="0" smtClean="0"/>
              <a:t> and </a:t>
            </a:r>
            <a:r>
              <a:rPr lang="fi-FI" dirty="0" err="1" smtClean="0"/>
              <a:t>wave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increase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0.3 to 12 </a:t>
            </a:r>
            <a:r>
              <a:rPr lang="fi-FI" dirty="0" err="1" smtClean="0"/>
              <a:t>PWh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628800"/>
          <a:ext cx="7097340" cy="46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Biomass</a:t>
            </a:r>
            <a:r>
              <a:rPr lang="fi-FI" dirty="0" smtClean="0"/>
              <a:t>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increase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0.2 to 1.6 </a:t>
            </a:r>
            <a:r>
              <a:rPr lang="fi-FI" dirty="0" err="1" smtClean="0"/>
              <a:t>PWh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31640" y="1628800"/>
          <a:ext cx="7416824" cy="46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achieve</a:t>
            </a:r>
            <a:r>
              <a:rPr lang="fi-FI" dirty="0" smtClean="0"/>
              <a:t> 9 </a:t>
            </a:r>
            <a:r>
              <a:rPr lang="fi-FI" dirty="0" err="1" smtClean="0"/>
              <a:t>PWh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2100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628800"/>
          <a:ext cx="69533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CHP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increase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2 to 6 </a:t>
            </a:r>
            <a:r>
              <a:rPr lang="fi-FI" dirty="0" err="1" smtClean="0"/>
              <a:t>PWh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increase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14 to 24 </a:t>
            </a:r>
            <a:r>
              <a:rPr lang="fi-FI" dirty="0" err="1" smtClean="0"/>
              <a:t>PWh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2050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Nuclear</a:t>
            </a:r>
            <a:r>
              <a:rPr lang="fi-FI" dirty="0" smtClean="0"/>
              <a:t>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Construction</a:t>
            </a:r>
            <a:r>
              <a:rPr lang="fi-FI" dirty="0" smtClean="0"/>
              <a:t> </a:t>
            </a:r>
            <a:r>
              <a:rPr lang="fi-FI" dirty="0" err="1" smtClean="0"/>
              <a:t>starts</a:t>
            </a:r>
            <a:r>
              <a:rPr lang="fi-FI" dirty="0" smtClean="0"/>
              <a:t> of </a:t>
            </a:r>
            <a:r>
              <a:rPr lang="fi-FI" dirty="0" err="1" smtClean="0"/>
              <a:t>nuclear</a:t>
            </a:r>
            <a:r>
              <a:rPr lang="fi-FI" dirty="0" smtClean="0"/>
              <a:t> </a:t>
            </a:r>
            <a:r>
              <a:rPr lang="fi-FI" dirty="0" err="1" smtClean="0"/>
              <a:t>plants</a:t>
            </a:r>
            <a:r>
              <a:rPr lang="fi-FI" dirty="0" smtClean="0"/>
              <a:t> </a:t>
            </a:r>
            <a:r>
              <a:rPr lang="fi-FI" dirty="0" err="1" smtClean="0"/>
              <a:t>reached</a:t>
            </a:r>
            <a:r>
              <a:rPr lang="fi-FI" dirty="0" smtClean="0"/>
              <a:t> 15 </a:t>
            </a:r>
            <a:r>
              <a:rPr lang="fi-FI" dirty="0" err="1" smtClean="0"/>
              <a:t>GWe</a:t>
            </a:r>
            <a:r>
              <a:rPr lang="fi-FI" dirty="0" smtClean="0"/>
              <a:t> in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7230468" cy="440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19672" y="6309320"/>
            <a:ext cx="1501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Source</a:t>
            </a:r>
            <a:r>
              <a:rPr lang="fi-FI" sz="1200" dirty="0" smtClean="0"/>
              <a:t>: IAEA PRIS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Capacity</a:t>
            </a:r>
            <a:r>
              <a:rPr lang="fi-FI" dirty="0" smtClean="0"/>
              <a:t> </a:t>
            </a:r>
            <a:r>
              <a:rPr lang="fi-FI" dirty="0" err="1" smtClean="0"/>
              <a:t>additions</a:t>
            </a:r>
            <a:r>
              <a:rPr lang="fi-FI" dirty="0" smtClean="0"/>
              <a:t> of </a:t>
            </a:r>
            <a:r>
              <a:rPr lang="fi-FI" dirty="0" err="1" smtClean="0"/>
              <a:t>nuclear</a:t>
            </a:r>
            <a:r>
              <a:rPr lang="fi-FI" dirty="0" smtClean="0"/>
              <a:t> </a:t>
            </a:r>
            <a:r>
              <a:rPr lang="fi-FI" dirty="0" err="1" smtClean="0"/>
              <a:t>plants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increase</a:t>
            </a:r>
            <a:r>
              <a:rPr lang="fi-FI" dirty="0" smtClean="0"/>
              <a:t> to 65 GW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435100" y="1628800"/>
          <a:ext cx="7241356" cy="46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Nuclear</a:t>
            </a:r>
            <a:r>
              <a:rPr lang="fi-FI" dirty="0" smtClean="0"/>
              <a:t>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peak</a:t>
            </a:r>
            <a:r>
              <a:rPr lang="fi-FI" dirty="0" smtClean="0"/>
              <a:t> at 19 </a:t>
            </a:r>
            <a:r>
              <a:rPr lang="fi-FI" dirty="0" err="1" smtClean="0"/>
              <a:t>PWh</a:t>
            </a:r>
            <a:r>
              <a:rPr lang="fi-FI" dirty="0" smtClean="0"/>
              <a:t> at 2080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115616" y="1772816"/>
          <a:ext cx="7488832" cy="45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Population</a:t>
            </a:r>
            <a:r>
              <a:rPr lang="fi-FI" dirty="0" smtClean="0"/>
              <a:t> </a:t>
            </a:r>
            <a:r>
              <a:rPr lang="fi-FI" dirty="0" err="1" smtClean="0"/>
              <a:t>Stabilization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at 9 </a:t>
            </a:r>
            <a:r>
              <a:rPr lang="fi-FI" dirty="0" err="1" smtClean="0"/>
              <a:t>billion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624" y="1556792"/>
          <a:ext cx="5626968" cy="451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76256" y="2060848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fi-FI" dirty="0" err="1" smtClean="0"/>
              <a:t>Biggest</a:t>
            </a:r>
            <a:r>
              <a:rPr lang="fi-FI" dirty="0" smtClean="0"/>
              <a:t> </a:t>
            </a:r>
            <a:r>
              <a:rPr lang="fi-FI" dirty="0" err="1" smtClean="0"/>
              <a:t>growth</a:t>
            </a:r>
            <a:r>
              <a:rPr lang="fi-FI" dirty="0" smtClean="0"/>
              <a:t> </a:t>
            </a:r>
          </a:p>
          <a:p>
            <a:r>
              <a:rPr lang="fi-FI" dirty="0" smtClean="0"/>
              <a:t>in </a:t>
            </a:r>
            <a:r>
              <a:rPr lang="fi-FI" dirty="0" err="1" smtClean="0"/>
              <a:t>Africa</a:t>
            </a:r>
            <a:r>
              <a:rPr lang="fi-FI" dirty="0" smtClean="0"/>
              <a:t> and </a:t>
            </a:r>
            <a:r>
              <a:rPr lang="fi-FI" dirty="0" err="1" smtClean="0"/>
              <a:t>India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No </a:t>
            </a:r>
            <a:r>
              <a:rPr lang="fi-FI" dirty="0" err="1" smtClean="0"/>
              <a:t>growth</a:t>
            </a:r>
            <a:r>
              <a:rPr lang="fi-FI" dirty="0" smtClean="0"/>
              <a:t> in the </a:t>
            </a:r>
            <a:r>
              <a:rPr lang="fi-FI" dirty="0" err="1" smtClean="0"/>
              <a:t>industrial</a:t>
            </a:r>
            <a:r>
              <a:rPr lang="fi-FI" dirty="0" smtClean="0"/>
              <a:t> </a:t>
            </a:r>
            <a:r>
              <a:rPr lang="fi-FI" dirty="0" err="1" smtClean="0"/>
              <a:t>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Elecricity</a:t>
            </a:r>
            <a:r>
              <a:rPr lang="fi-FI" dirty="0" smtClean="0"/>
              <a:t> of LWR*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plants</a:t>
            </a:r>
            <a:r>
              <a:rPr lang="fi-FI" dirty="0" smtClean="0"/>
              <a:t> </a:t>
            </a:r>
            <a:r>
              <a:rPr lang="fi-FI" dirty="0" err="1" smtClean="0"/>
              <a:t>peak</a:t>
            </a:r>
            <a:r>
              <a:rPr lang="fi-FI" dirty="0" smtClean="0"/>
              <a:t> at 13 </a:t>
            </a:r>
            <a:r>
              <a:rPr lang="fi-FI" dirty="0" err="1" smtClean="0"/>
              <a:t>PWh</a:t>
            </a:r>
            <a:r>
              <a:rPr lang="fi-FI" dirty="0" smtClean="0"/>
              <a:t> in 2080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Ekoenergo Oy 23.8.2011 A Vuorinen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50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6237312"/>
            <a:ext cx="303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*</a:t>
            </a:r>
            <a:r>
              <a:rPr lang="fi-FI" dirty="0" err="1" smtClean="0"/>
              <a:t>Light</a:t>
            </a:r>
            <a:r>
              <a:rPr lang="fi-FI" dirty="0" smtClean="0"/>
              <a:t> </a:t>
            </a:r>
            <a:r>
              <a:rPr lang="fi-FI" dirty="0" err="1" smtClean="0"/>
              <a:t>Water</a:t>
            </a:r>
            <a:r>
              <a:rPr lang="fi-FI" dirty="0" smtClean="0"/>
              <a:t> </a:t>
            </a:r>
            <a:r>
              <a:rPr lang="fi-FI" dirty="0" err="1" smtClean="0"/>
              <a:t>Reactor</a:t>
            </a:r>
            <a:r>
              <a:rPr lang="fi-FI" dirty="0" smtClean="0"/>
              <a:t> (LWR)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Uranium</a:t>
            </a:r>
            <a:r>
              <a:rPr lang="fi-FI" dirty="0" smtClean="0"/>
              <a:t> </a:t>
            </a:r>
            <a:r>
              <a:rPr lang="fi-FI" dirty="0" err="1" smtClean="0"/>
              <a:t>demand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reach</a:t>
            </a:r>
            <a:r>
              <a:rPr lang="fi-FI" dirty="0" smtClean="0"/>
              <a:t> 16 </a:t>
            </a:r>
            <a:r>
              <a:rPr lang="fi-FI" dirty="0" err="1" smtClean="0"/>
              <a:t>million</a:t>
            </a:r>
            <a:r>
              <a:rPr lang="fi-FI" dirty="0" smtClean="0"/>
              <a:t> </a:t>
            </a:r>
            <a:r>
              <a:rPr lang="fi-FI" dirty="0" err="1" smtClean="0"/>
              <a:t>tons</a:t>
            </a:r>
            <a:r>
              <a:rPr lang="fi-FI" dirty="0" smtClean="0"/>
              <a:t>* </a:t>
            </a:r>
            <a:r>
              <a:rPr lang="fi-FI" dirty="0" err="1" smtClean="0"/>
              <a:t>by</a:t>
            </a:r>
            <a:r>
              <a:rPr lang="fi-FI" dirty="0" smtClean="0"/>
              <a:t> 2100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47664" y="2132856"/>
          <a:ext cx="691276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91680" y="6237312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* $130/</a:t>
            </a:r>
            <a:r>
              <a:rPr lang="fi-FI" dirty="0" err="1" smtClean="0"/>
              <a:t>kgU</a:t>
            </a:r>
            <a:r>
              <a:rPr lang="fi-FI" dirty="0" smtClean="0"/>
              <a:t> </a:t>
            </a:r>
            <a:r>
              <a:rPr lang="fi-FI" dirty="0" err="1" smtClean="0"/>
              <a:t>resources</a:t>
            </a:r>
            <a:r>
              <a:rPr lang="fi-FI" dirty="0" smtClean="0"/>
              <a:t> 16 </a:t>
            </a:r>
            <a:r>
              <a:rPr lang="fi-FI" dirty="0" err="1" smtClean="0"/>
              <a:t>Mt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IAEA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breeders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reach</a:t>
            </a:r>
            <a:r>
              <a:rPr lang="fi-FI" dirty="0" smtClean="0"/>
              <a:t> 6 </a:t>
            </a:r>
            <a:r>
              <a:rPr lang="fi-FI" dirty="0" err="1" smtClean="0"/>
              <a:t>PWh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Ekoenergo Oy 23.8.2011 A Vuorinen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628800"/>
          <a:ext cx="7241356" cy="46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Breeders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Types</a:t>
            </a:r>
            <a:r>
              <a:rPr lang="fi-FI" dirty="0" smtClean="0"/>
              <a:t> of </a:t>
            </a:r>
            <a:r>
              <a:rPr lang="fi-FI" dirty="0" err="1" smtClean="0"/>
              <a:t>breeders</a:t>
            </a:r>
            <a:endParaRPr lang="fi-FI" dirty="0" smtClean="0"/>
          </a:p>
          <a:p>
            <a:pPr lvl="1"/>
            <a:r>
              <a:rPr lang="fi-FI" dirty="0" smtClean="0"/>
              <a:t>Plutonium-239</a:t>
            </a:r>
          </a:p>
          <a:p>
            <a:pPr lvl="1"/>
            <a:r>
              <a:rPr lang="fi-FI" dirty="0" smtClean="0"/>
              <a:t>Thorium-233 </a:t>
            </a:r>
          </a:p>
          <a:p>
            <a:r>
              <a:rPr lang="fi-FI" dirty="0" err="1" smtClean="0"/>
              <a:t>Break-even</a:t>
            </a:r>
            <a:endParaRPr lang="fi-FI" dirty="0" smtClean="0"/>
          </a:p>
          <a:p>
            <a:pPr lvl="1"/>
            <a:r>
              <a:rPr lang="fi-FI" dirty="0" err="1" smtClean="0"/>
              <a:t>Uranium</a:t>
            </a:r>
            <a:r>
              <a:rPr lang="fi-FI" dirty="0" smtClean="0"/>
              <a:t> </a:t>
            </a:r>
            <a:r>
              <a:rPr lang="fi-FI" dirty="0" err="1" smtClean="0"/>
              <a:t>price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130 to $260/</a:t>
            </a:r>
            <a:r>
              <a:rPr lang="fi-FI" dirty="0" err="1" smtClean="0"/>
              <a:t>kgU</a:t>
            </a:r>
            <a:endParaRPr lang="fi-FI" dirty="0" smtClean="0"/>
          </a:p>
          <a:p>
            <a:pPr lvl="1"/>
            <a:r>
              <a:rPr lang="fi-FI" dirty="0" err="1" smtClean="0"/>
              <a:t>Breeder</a:t>
            </a:r>
            <a:r>
              <a:rPr lang="fi-FI" dirty="0" smtClean="0"/>
              <a:t> </a:t>
            </a:r>
            <a:r>
              <a:rPr lang="fi-FI" dirty="0" err="1" smtClean="0"/>
              <a:t>plant</a:t>
            </a:r>
            <a:r>
              <a:rPr lang="fi-FI" dirty="0" smtClean="0"/>
              <a:t> </a:t>
            </a:r>
            <a:r>
              <a:rPr lang="fi-FI" dirty="0" err="1" smtClean="0"/>
              <a:t>costs</a:t>
            </a:r>
            <a:r>
              <a:rPr lang="fi-FI" dirty="0" smtClean="0"/>
              <a:t> + €175/</a:t>
            </a:r>
            <a:r>
              <a:rPr lang="fi-FI" dirty="0" err="1" smtClean="0"/>
              <a:t>kWe</a:t>
            </a:r>
            <a:endParaRPr lang="fi-FI" dirty="0" smtClean="0"/>
          </a:p>
          <a:p>
            <a:r>
              <a:rPr lang="fi-FI" dirty="0" err="1" smtClean="0"/>
              <a:t>Beloyarsk</a:t>
            </a:r>
            <a:r>
              <a:rPr lang="fi-FI" dirty="0" smtClean="0"/>
              <a:t>  </a:t>
            </a:r>
            <a:r>
              <a:rPr lang="fi-FI" dirty="0" err="1" smtClean="0"/>
              <a:t>breeders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VVER-1000+40 %=+€1000/</a:t>
            </a:r>
            <a:r>
              <a:rPr lang="fi-FI" dirty="0" err="1" smtClean="0"/>
              <a:t>kWe</a:t>
            </a:r>
            <a:endParaRPr lang="fi-FI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Fossil</a:t>
            </a:r>
            <a:r>
              <a:rPr lang="fi-FI" dirty="0" smtClean="0"/>
              <a:t> </a:t>
            </a:r>
            <a:r>
              <a:rPr lang="fi-FI" dirty="0" err="1" smtClean="0"/>
              <a:t>Fired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Plants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Fossil</a:t>
            </a:r>
            <a:r>
              <a:rPr lang="fi-FI" dirty="0" smtClean="0"/>
              <a:t>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peak</a:t>
            </a:r>
            <a:r>
              <a:rPr lang="fi-FI" dirty="0" smtClean="0"/>
              <a:t> at 15 </a:t>
            </a:r>
            <a:r>
              <a:rPr lang="fi-FI" dirty="0" err="1" smtClean="0"/>
              <a:t>PWh</a:t>
            </a:r>
            <a:r>
              <a:rPr lang="fi-FI" dirty="0" smtClean="0"/>
              <a:t> in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772816"/>
          <a:ext cx="7457380" cy="447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Oil</a:t>
            </a:r>
            <a:r>
              <a:rPr lang="fi-FI" dirty="0" smtClean="0"/>
              <a:t> and </a:t>
            </a:r>
            <a:r>
              <a:rPr lang="fi-FI" dirty="0" err="1" smtClean="0"/>
              <a:t>gas</a:t>
            </a:r>
            <a:r>
              <a:rPr lang="fi-FI" dirty="0" smtClean="0"/>
              <a:t>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peak</a:t>
            </a:r>
            <a:r>
              <a:rPr lang="fi-FI" dirty="0" smtClean="0"/>
              <a:t> at 9 </a:t>
            </a:r>
            <a:r>
              <a:rPr lang="fi-FI" dirty="0" err="1" smtClean="0"/>
              <a:t>PWh</a:t>
            </a:r>
            <a:r>
              <a:rPr lang="fi-FI" dirty="0" smtClean="0"/>
              <a:t> in 2040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700808"/>
          <a:ext cx="7385372" cy="454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Orders</a:t>
            </a:r>
            <a:r>
              <a:rPr lang="fi-FI" dirty="0" smtClean="0"/>
              <a:t> of </a:t>
            </a:r>
            <a:r>
              <a:rPr lang="fi-FI" dirty="0" err="1" smtClean="0"/>
              <a:t>gas</a:t>
            </a:r>
            <a:r>
              <a:rPr lang="fi-FI" dirty="0" smtClean="0"/>
              <a:t> </a:t>
            </a:r>
            <a:r>
              <a:rPr lang="fi-FI" dirty="0" err="1" smtClean="0"/>
              <a:t>turbines</a:t>
            </a:r>
            <a:r>
              <a:rPr lang="fi-FI" dirty="0" smtClean="0"/>
              <a:t> and </a:t>
            </a:r>
            <a:r>
              <a:rPr lang="fi-FI" dirty="0" err="1" smtClean="0"/>
              <a:t>internal</a:t>
            </a:r>
            <a:r>
              <a:rPr lang="fi-FI" dirty="0" smtClean="0"/>
              <a:t> </a:t>
            </a:r>
            <a:r>
              <a:rPr lang="fi-FI" dirty="0" err="1" smtClean="0"/>
              <a:t>combustion</a:t>
            </a:r>
            <a:r>
              <a:rPr lang="fi-FI" dirty="0" smtClean="0"/>
              <a:t> </a:t>
            </a:r>
            <a:r>
              <a:rPr lang="fi-FI" dirty="0" err="1" smtClean="0"/>
              <a:t>engines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7624" y="6381328"/>
            <a:ext cx="2962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Source</a:t>
            </a:r>
            <a:r>
              <a:rPr lang="fi-FI" sz="1200" dirty="0" smtClean="0"/>
              <a:t>: Diesel &amp; </a:t>
            </a:r>
            <a:r>
              <a:rPr lang="fi-FI" sz="1200" dirty="0" err="1" smtClean="0"/>
              <a:t>Gas</a:t>
            </a:r>
            <a:r>
              <a:rPr lang="fi-FI" sz="1200" dirty="0" smtClean="0"/>
              <a:t> </a:t>
            </a:r>
            <a:r>
              <a:rPr lang="fi-FI" sz="1200" dirty="0" err="1" smtClean="0"/>
              <a:t>Turbine</a:t>
            </a:r>
            <a:r>
              <a:rPr lang="fi-FI" sz="1200" dirty="0" smtClean="0"/>
              <a:t> </a:t>
            </a:r>
            <a:r>
              <a:rPr lang="fi-FI" sz="1200" dirty="0" err="1" smtClean="0"/>
              <a:t>Worldwide</a:t>
            </a:r>
            <a:endParaRPr lang="en-US" sz="1200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1187624" y="1628800"/>
          <a:ext cx="7746826" cy="46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Gas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r>
              <a:rPr lang="fi-FI" dirty="0" smtClean="0"/>
              <a:t> </a:t>
            </a:r>
            <a:r>
              <a:rPr lang="fi-FI" dirty="0" err="1" smtClean="0"/>
              <a:t>addition</a:t>
            </a:r>
            <a:r>
              <a:rPr lang="fi-FI" dirty="0" smtClean="0"/>
              <a:t> </a:t>
            </a:r>
            <a:r>
              <a:rPr lang="fi-FI" dirty="0" err="1" smtClean="0"/>
              <a:t>forecast</a:t>
            </a:r>
            <a:r>
              <a:rPr lang="fi-FI" dirty="0" smtClean="0"/>
              <a:t> </a:t>
            </a:r>
            <a:r>
              <a:rPr lang="fi-FI" dirty="0" err="1" smtClean="0"/>
              <a:t>peak</a:t>
            </a:r>
            <a:r>
              <a:rPr lang="fi-FI" dirty="0" smtClean="0"/>
              <a:t> at 100 </a:t>
            </a:r>
            <a:r>
              <a:rPr lang="fi-FI" dirty="0" err="1" smtClean="0"/>
              <a:t>GWe</a:t>
            </a:r>
            <a:r>
              <a:rPr lang="fi-FI" dirty="0" smtClean="0"/>
              <a:t>/a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982515" cy="404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Oil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r>
              <a:rPr lang="fi-FI" dirty="0" smtClean="0"/>
              <a:t> </a:t>
            </a:r>
            <a:r>
              <a:rPr lang="fi-FI" dirty="0" err="1" smtClean="0"/>
              <a:t>additions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peak</a:t>
            </a:r>
            <a:r>
              <a:rPr lang="fi-FI" dirty="0" smtClean="0"/>
              <a:t> at 30 </a:t>
            </a:r>
            <a:r>
              <a:rPr lang="fi-FI" dirty="0" err="1" smtClean="0"/>
              <a:t>GWe</a:t>
            </a:r>
            <a:r>
              <a:rPr lang="fi-FI" dirty="0" smtClean="0"/>
              <a:t>/a (2020-2050)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751786" cy="409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consumption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rise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err="1" smtClean="0"/>
              <a:t>from</a:t>
            </a:r>
            <a:r>
              <a:rPr lang="fi-FI" dirty="0" smtClean="0"/>
              <a:t> 20 to 50 </a:t>
            </a:r>
            <a:r>
              <a:rPr lang="fi-FI" dirty="0" err="1" smtClean="0"/>
              <a:t>PWh</a:t>
            </a:r>
            <a:r>
              <a:rPr lang="fi-FI" dirty="0" smtClean="0"/>
              <a:t> in 2100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187624" y="1628800"/>
          <a:ext cx="576063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20272" y="2276872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Biggest</a:t>
            </a:r>
            <a:r>
              <a:rPr lang="fi-FI" dirty="0" smtClean="0"/>
              <a:t> </a:t>
            </a:r>
            <a:r>
              <a:rPr lang="fi-FI" dirty="0" err="1" smtClean="0"/>
              <a:t>growth</a:t>
            </a:r>
            <a:endParaRPr lang="fi-FI" dirty="0" smtClean="0"/>
          </a:p>
          <a:p>
            <a:r>
              <a:rPr lang="fi-FI" dirty="0"/>
              <a:t>i</a:t>
            </a:r>
            <a:r>
              <a:rPr lang="fi-FI" dirty="0" smtClean="0"/>
              <a:t>n China</a:t>
            </a:r>
          </a:p>
          <a:p>
            <a:endParaRPr lang="fi-FI" dirty="0"/>
          </a:p>
          <a:p>
            <a:r>
              <a:rPr lang="fi-FI" dirty="0" err="1" smtClean="0"/>
              <a:t>Moderate</a:t>
            </a:r>
            <a:r>
              <a:rPr lang="fi-FI" dirty="0" smtClean="0"/>
              <a:t> </a:t>
            </a:r>
            <a:r>
              <a:rPr lang="fi-FI" dirty="0" err="1" smtClean="0"/>
              <a:t>growth</a:t>
            </a:r>
            <a:endParaRPr lang="fi-FI" dirty="0" smtClean="0"/>
          </a:p>
          <a:p>
            <a:r>
              <a:rPr lang="fi-FI" dirty="0"/>
              <a:t>i</a:t>
            </a:r>
            <a:r>
              <a:rPr lang="fi-FI" dirty="0" smtClean="0"/>
              <a:t>n North </a:t>
            </a:r>
            <a:r>
              <a:rPr lang="fi-FI" dirty="0" err="1" smtClean="0"/>
              <a:t>America</a:t>
            </a:r>
            <a:endParaRPr lang="fi-FI" dirty="0" smtClean="0"/>
          </a:p>
          <a:p>
            <a:r>
              <a:rPr lang="fi-FI" dirty="0"/>
              <a:t>a</a:t>
            </a:r>
            <a:r>
              <a:rPr lang="fi-FI" dirty="0" smtClean="0"/>
              <a:t>nd </a:t>
            </a:r>
            <a:r>
              <a:rPr lang="fi-FI" dirty="0" err="1" smtClean="0"/>
              <a:t>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Coal</a:t>
            </a:r>
            <a:r>
              <a:rPr lang="fi-FI" dirty="0" smtClean="0"/>
              <a:t> </a:t>
            </a:r>
            <a:r>
              <a:rPr lang="fi-FI" dirty="0" err="1" smtClean="0"/>
              <a:t>fired</a:t>
            </a:r>
            <a:r>
              <a:rPr lang="fi-FI" dirty="0" smtClean="0"/>
              <a:t> </a:t>
            </a:r>
            <a:r>
              <a:rPr lang="fi-FI" dirty="0" err="1" smtClean="0"/>
              <a:t>electicity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peak</a:t>
            </a:r>
            <a:r>
              <a:rPr lang="fi-FI" dirty="0" smtClean="0"/>
              <a:t> at 8 </a:t>
            </a:r>
            <a:r>
              <a:rPr lang="fi-FI" dirty="0" err="1" smtClean="0"/>
              <a:t>PWh</a:t>
            </a:r>
            <a:r>
              <a:rPr lang="fi-FI" dirty="0" smtClean="0"/>
              <a:t> in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772816"/>
          <a:ext cx="7385372" cy="447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32560" y="2132856"/>
            <a:ext cx="7406640" cy="1584176"/>
          </a:xfrm>
        </p:spPr>
        <p:txBody>
          <a:bodyPr>
            <a:normAutofit/>
          </a:bodyPr>
          <a:lstStyle/>
          <a:p>
            <a:r>
              <a:rPr lang="fi-FI" dirty="0" smtClean="0"/>
              <a:t>CO2-emissions and </a:t>
            </a:r>
            <a:r>
              <a:rPr lang="fi-FI" dirty="0" err="1" smtClean="0"/>
              <a:t>change</a:t>
            </a:r>
            <a:r>
              <a:rPr lang="fi-FI" dirty="0" smtClean="0"/>
              <a:t> in </a:t>
            </a:r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temperature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CO2-emissions of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peak</a:t>
            </a:r>
            <a:r>
              <a:rPr lang="fi-FI" dirty="0" smtClean="0"/>
              <a:t> at 13 </a:t>
            </a:r>
            <a:r>
              <a:rPr lang="fi-FI" dirty="0" err="1" smtClean="0"/>
              <a:t>Gt</a:t>
            </a:r>
            <a:r>
              <a:rPr lang="fi-FI" dirty="0" smtClean="0"/>
              <a:t> in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700808"/>
          <a:ext cx="7457380" cy="454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CO2-emissions of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countries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991" y="1700808"/>
            <a:ext cx="6985721" cy="408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CO2-emissions of </a:t>
            </a:r>
            <a:r>
              <a:rPr lang="fi-FI" dirty="0" err="1" smtClean="0"/>
              <a:t>electricity</a:t>
            </a:r>
            <a:r>
              <a:rPr lang="fi-FI" dirty="0" smtClean="0"/>
              <a:t> per </a:t>
            </a:r>
            <a:r>
              <a:rPr lang="fi-FI" dirty="0" err="1" smtClean="0"/>
              <a:t>capita</a:t>
            </a:r>
            <a:r>
              <a:rPr lang="fi-FI" dirty="0" smtClean="0"/>
              <a:t> reach1t/</a:t>
            </a:r>
            <a:r>
              <a:rPr lang="fi-FI" dirty="0" err="1" smtClean="0"/>
              <a:t>capita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2050*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7" y="1981200"/>
            <a:ext cx="69627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91680" y="6093296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* </a:t>
            </a:r>
            <a:r>
              <a:rPr lang="fi-FI" dirty="0" err="1" smtClean="0"/>
              <a:t>Carbon</a:t>
            </a:r>
            <a:r>
              <a:rPr lang="fi-FI" dirty="0" smtClean="0"/>
              <a:t> </a:t>
            </a:r>
            <a:r>
              <a:rPr lang="fi-FI" dirty="0" err="1" smtClean="0"/>
              <a:t>capture</a:t>
            </a:r>
            <a:r>
              <a:rPr lang="fi-FI" dirty="0" smtClean="0"/>
              <a:t> and </a:t>
            </a:r>
            <a:r>
              <a:rPr lang="fi-FI" dirty="0" err="1" smtClean="0"/>
              <a:t>storage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r>
              <a:rPr lang="fi-FI" dirty="0" smtClean="0"/>
              <a:t> in NA, China, </a:t>
            </a:r>
            <a:r>
              <a:rPr lang="fi-FI" dirty="0" err="1" smtClean="0"/>
              <a:t>Middle</a:t>
            </a:r>
            <a:r>
              <a:rPr lang="fi-FI" dirty="0" smtClean="0"/>
              <a:t> East, EE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CO2-emission of </a:t>
            </a:r>
            <a:r>
              <a:rPr lang="fi-FI" dirty="0" err="1" smtClean="0"/>
              <a:t>electricity</a:t>
            </a:r>
            <a:r>
              <a:rPr lang="fi-FI" dirty="0" smtClean="0"/>
              <a:t> per </a:t>
            </a:r>
            <a:r>
              <a:rPr lang="fi-FI" dirty="0" err="1" smtClean="0"/>
              <a:t>capita</a:t>
            </a:r>
            <a:r>
              <a:rPr lang="fi-FI" dirty="0" smtClean="0"/>
              <a:t> </a:t>
            </a:r>
            <a:r>
              <a:rPr lang="fi-FI" dirty="0" err="1" smtClean="0"/>
              <a:t>reach</a:t>
            </a:r>
            <a:r>
              <a:rPr lang="fi-FI" dirty="0" smtClean="0"/>
              <a:t> 0.2 t/</a:t>
            </a:r>
            <a:r>
              <a:rPr lang="fi-FI" dirty="0" err="1" smtClean="0"/>
              <a:t>capita</a:t>
            </a:r>
            <a:r>
              <a:rPr lang="fi-FI" dirty="0" smtClean="0"/>
              <a:t> in 2100*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Ekoenergo Oy 23.8.2011 A Vuorinen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750" y="1700808"/>
            <a:ext cx="68814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63688" y="5949280"/>
            <a:ext cx="694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*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carbon</a:t>
            </a:r>
            <a:r>
              <a:rPr lang="fi-FI" dirty="0" smtClean="0"/>
              <a:t> </a:t>
            </a:r>
            <a:r>
              <a:rPr lang="fi-FI" dirty="0" err="1" smtClean="0"/>
              <a:t>capture</a:t>
            </a:r>
            <a:r>
              <a:rPr lang="fi-FI" dirty="0" smtClean="0"/>
              <a:t> and </a:t>
            </a:r>
            <a:r>
              <a:rPr lang="fi-FI" dirty="0" err="1" smtClean="0"/>
              <a:t>storage</a:t>
            </a:r>
            <a:r>
              <a:rPr lang="fi-FI" dirty="0" smtClean="0"/>
              <a:t> (CCS) is </a:t>
            </a:r>
            <a:r>
              <a:rPr lang="fi-FI" dirty="0" err="1" smtClean="0"/>
              <a:t>needed</a:t>
            </a:r>
            <a:r>
              <a:rPr lang="fi-FI" dirty="0" smtClean="0"/>
              <a:t> in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areas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Cumulative</a:t>
            </a:r>
            <a:r>
              <a:rPr lang="fi-FI" dirty="0" smtClean="0"/>
              <a:t> CO2-emissions of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reach</a:t>
            </a:r>
            <a:r>
              <a:rPr lang="fi-FI" dirty="0" smtClean="0"/>
              <a:t> 850 </a:t>
            </a:r>
            <a:r>
              <a:rPr lang="fi-FI" dirty="0" err="1" smtClean="0"/>
              <a:t>Gt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94930"/>
            <a:ext cx="6746097" cy="393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Cumulative</a:t>
            </a:r>
            <a:r>
              <a:rPr lang="fi-FI" dirty="0" smtClean="0"/>
              <a:t> CO2-emissions of </a:t>
            </a:r>
            <a:r>
              <a:rPr lang="fi-FI" dirty="0" err="1" smtClean="0"/>
              <a:t>energy</a:t>
            </a:r>
            <a:r>
              <a:rPr lang="fi-FI" dirty="0" smtClean="0"/>
              <a:t> </a:t>
            </a:r>
            <a:r>
              <a:rPr lang="fi-FI" dirty="0" err="1" smtClean="0"/>
              <a:t>industry</a:t>
            </a:r>
            <a:r>
              <a:rPr lang="fi-FI" dirty="0" smtClean="0"/>
              <a:t> </a:t>
            </a:r>
            <a:r>
              <a:rPr lang="fi-FI" dirty="0" err="1" smtClean="0"/>
              <a:t>reach</a:t>
            </a:r>
            <a:r>
              <a:rPr lang="fi-FI" dirty="0" smtClean="0"/>
              <a:t> 2800 </a:t>
            </a:r>
            <a:r>
              <a:rPr lang="fi-FI" dirty="0" err="1" smtClean="0"/>
              <a:t>Mt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612" y="1844824"/>
            <a:ext cx="710256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CO2-concentration at </a:t>
            </a:r>
            <a:r>
              <a:rPr lang="fi-FI" dirty="0" err="1" smtClean="0"/>
              <a:t>Mauna</a:t>
            </a:r>
            <a:r>
              <a:rPr lang="fi-FI" dirty="0" smtClean="0"/>
              <a:t> </a:t>
            </a:r>
            <a:r>
              <a:rPr lang="fi-FI" dirty="0" err="1" smtClean="0"/>
              <a:t>Loa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reach</a:t>
            </a:r>
            <a:r>
              <a:rPr lang="fi-FI" dirty="0" smtClean="0"/>
              <a:t> 550 ppm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311" y="1916832"/>
            <a:ext cx="6716364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temperature</a:t>
            </a:r>
            <a:r>
              <a:rPr lang="fi-FI" dirty="0" smtClean="0"/>
              <a:t> </a:t>
            </a:r>
            <a:r>
              <a:rPr lang="fi-FI" dirty="0" err="1" smtClean="0"/>
              <a:t>increase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err="1" smtClean="0"/>
              <a:t>from</a:t>
            </a:r>
            <a:r>
              <a:rPr lang="fi-FI" dirty="0" smtClean="0"/>
              <a:t> 1990 to 2100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&lt; 2 C*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671" y="1700808"/>
            <a:ext cx="712859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672" y="6021288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* </a:t>
            </a:r>
            <a:r>
              <a:rPr lang="fi-FI" dirty="0" err="1" smtClean="0"/>
              <a:t>Maximum</a:t>
            </a:r>
            <a:r>
              <a:rPr lang="fi-FI" dirty="0" smtClean="0"/>
              <a:t> </a:t>
            </a:r>
            <a:r>
              <a:rPr lang="fi-FI" dirty="0" err="1" smtClean="0"/>
              <a:t>figures</a:t>
            </a:r>
            <a:r>
              <a:rPr lang="fi-FI" dirty="0" smtClean="0"/>
              <a:t> </a:t>
            </a:r>
            <a:r>
              <a:rPr lang="fi-FI" dirty="0" err="1" smtClean="0"/>
              <a:t>assuming</a:t>
            </a:r>
            <a:r>
              <a:rPr lang="fi-FI" dirty="0" smtClean="0"/>
              <a:t> 100 % is </a:t>
            </a:r>
            <a:r>
              <a:rPr lang="fi-FI" dirty="0" err="1" smtClean="0"/>
              <a:t>anthropogenic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25 </a:t>
            </a:r>
            <a:r>
              <a:rPr lang="fi-FI" dirty="0" err="1" smtClean="0"/>
              <a:t>PWh</a:t>
            </a:r>
            <a:r>
              <a:rPr lang="fi-FI" dirty="0" smtClean="0"/>
              <a:t> </a:t>
            </a:r>
            <a:r>
              <a:rPr lang="fi-FI" dirty="0" err="1" smtClean="0"/>
              <a:t>saving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</a:t>
            </a:r>
            <a:r>
              <a:rPr lang="fi-FI" dirty="0" err="1" smtClean="0"/>
              <a:t>trend</a:t>
            </a:r>
            <a:r>
              <a:rPr lang="fi-FI" dirty="0" smtClean="0"/>
              <a:t>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32240" y="2132856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Year</a:t>
            </a:r>
            <a:r>
              <a:rPr lang="fi-FI" dirty="0" smtClean="0"/>
              <a:t>	2100</a:t>
            </a:r>
          </a:p>
          <a:p>
            <a:r>
              <a:rPr lang="fi-FI" dirty="0" smtClean="0"/>
              <a:t>-----------------------</a:t>
            </a:r>
          </a:p>
          <a:p>
            <a:r>
              <a:rPr lang="fi-FI" dirty="0" err="1" smtClean="0"/>
              <a:t>Trend</a:t>
            </a:r>
            <a:r>
              <a:rPr lang="fi-FI" dirty="0" smtClean="0"/>
              <a:t>	 75 </a:t>
            </a:r>
            <a:r>
              <a:rPr lang="fi-FI" dirty="0" err="1" smtClean="0"/>
              <a:t>PWh</a:t>
            </a:r>
            <a:endParaRPr lang="fi-FI" dirty="0" smtClean="0"/>
          </a:p>
          <a:p>
            <a:r>
              <a:rPr lang="fi-FI" dirty="0" err="1" smtClean="0"/>
              <a:t>Forecast</a:t>
            </a:r>
            <a:r>
              <a:rPr lang="fi-FI" dirty="0" smtClean="0"/>
              <a:t>  50 </a:t>
            </a:r>
            <a:r>
              <a:rPr lang="fi-FI" dirty="0" err="1" smtClean="0"/>
              <a:t>PWh</a:t>
            </a:r>
            <a:endParaRPr lang="fi-FI" dirty="0" smtClean="0"/>
          </a:p>
          <a:p>
            <a:r>
              <a:rPr lang="fi-FI" dirty="0" err="1" smtClean="0"/>
              <a:t>-----------------------Saving</a:t>
            </a:r>
            <a:r>
              <a:rPr lang="fi-FI" dirty="0" smtClean="0"/>
              <a:t>	 25 </a:t>
            </a:r>
            <a:r>
              <a:rPr lang="fi-FI" dirty="0" err="1" smtClean="0"/>
              <a:t>PWh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1115616" y="1484784"/>
          <a:ext cx="54726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Actual</a:t>
            </a:r>
            <a:r>
              <a:rPr lang="fi-FI" dirty="0" smtClean="0"/>
              <a:t> </a:t>
            </a:r>
            <a:r>
              <a:rPr lang="fi-FI" dirty="0" err="1" smtClean="0"/>
              <a:t>increase</a:t>
            </a:r>
            <a:r>
              <a:rPr lang="fi-FI" dirty="0" smtClean="0"/>
              <a:t> in </a:t>
            </a:r>
            <a:r>
              <a:rPr lang="fi-FI" dirty="0" err="1" smtClean="0"/>
              <a:t>temperature</a:t>
            </a:r>
            <a:r>
              <a:rPr lang="fi-FI" dirty="0" smtClean="0"/>
              <a:t> in North Finland is </a:t>
            </a:r>
            <a:r>
              <a:rPr lang="fi-FI" dirty="0" err="1" smtClean="0"/>
              <a:t>about</a:t>
            </a:r>
            <a:r>
              <a:rPr lang="fi-FI" dirty="0" smtClean="0"/>
              <a:t> 0.6 </a:t>
            </a:r>
            <a:r>
              <a:rPr lang="fi-FI" dirty="0" err="1" smtClean="0"/>
              <a:t>degC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71987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Anthropogenic</a:t>
            </a:r>
            <a:r>
              <a:rPr lang="fi-FI" dirty="0" smtClean="0"/>
              <a:t> </a:t>
            </a:r>
            <a:r>
              <a:rPr lang="fi-FI" dirty="0" err="1" smtClean="0"/>
              <a:t>influence</a:t>
            </a:r>
            <a:r>
              <a:rPr lang="fi-FI" dirty="0" smtClean="0"/>
              <a:t> 0.4 C</a:t>
            </a:r>
            <a:br>
              <a:rPr lang="fi-FI" dirty="0" smtClean="0"/>
            </a:br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influence</a:t>
            </a:r>
            <a:r>
              <a:rPr lang="fi-FI" dirty="0" smtClean="0"/>
              <a:t> 0.2 C*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447799"/>
            <a:ext cx="6552727" cy="481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3688" y="6237312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* </a:t>
            </a:r>
            <a:r>
              <a:rPr lang="fi-FI" dirty="0" err="1" smtClean="0"/>
              <a:t>Source</a:t>
            </a:r>
            <a:r>
              <a:rPr lang="fi-FI" dirty="0" smtClean="0"/>
              <a:t>: </a:t>
            </a:r>
            <a:r>
              <a:rPr lang="fi-FI" dirty="0" err="1" smtClean="0"/>
              <a:t>Berger</a:t>
            </a:r>
            <a:r>
              <a:rPr lang="fi-FI" dirty="0" smtClean="0"/>
              <a:t> et al.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Forecasted</a:t>
            </a:r>
            <a:r>
              <a:rPr lang="fi-FI" dirty="0" smtClean="0"/>
              <a:t>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sources</a:t>
            </a:r>
            <a:r>
              <a:rPr lang="fi-FI" dirty="0" smtClean="0"/>
              <a:t> in the </a:t>
            </a:r>
            <a:r>
              <a:rPr lang="fi-FI" dirty="0" err="1" smtClean="0"/>
              <a:t>world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725" y="1747837"/>
            <a:ext cx="68961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Market  </a:t>
            </a:r>
            <a:r>
              <a:rPr lang="fi-FI" dirty="0" err="1" smtClean="0"/>
              <a:t>shares</a:t>
            </a:r>
            <a:r>
              <a:rPr lang="fi-FI" dirty="0" smtClean="0"/>
              <a:t> of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1747837"/>
            <a:ext cx="65913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ages</a:t>
            </a:r>
            <a:r>
              <a:rPr lang="fi-FI" dirty="0" smtClean="0"/>
              <a:t> (The </a:t>
            </a:r>
            <a:r>
              <a:rPr lang="fi-FI" dirty="0" err="1" smtClean="0"/>
              <a:t>highest</a:t>
            </a:r>
            <a:r>
              <a:rPr lang="fi-FI" dirty="0" smtClean="0"/>
              <a:t> </a:t>
            </a:r>
            <a:r>
              <a:rPr lang="fi-FI" dirty="0" err="1" smtClean="0"/>
              <a:t>market</a:t>
            </a:r>
            <a:r>
              <a:rPr lang="fi-FI" dirty="0" smtClean="0"/>
              <a:t> </a:t>
            </a:r>
            <a:r>
              <a:rPr lang="fi-FI" dirty="0" err="1" smtClean="0"/>
              <a:t>share</a:t>
            </a:r>
            <a:r>
              <a:rPr lang="fi-FI" dirty="0" smtClean="0"/>
              <a:t> of </a:t>
            </a:r>
            <a:r>
              <a:rPr lang="fi-FI" dirty="0" err="1" smtClean="0"/>
              <a:t>generation</a:t>
            </a:r>
            <a:r>
              <a:rPr lang="fi-FI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844824"/>
            <a:ext cx="7530040" cy="4403576"/>
          </a:xfrm>
        </p:spPr>
        <p:txBody>
          <a:bodyPr/>
          <a:lstStyle/>
          <a:p>
            <a:r>
              <a:rPr lang="fi-FI" dirty="0" err="1" smtClean="0"/>
              <a:t>Coal</a:t>
            </a:r>
            <a:r>
              <a:rPr lang="fi-FI" dirty="0" smtClean="0"/>
              <a:t> </a:t>
            </a:r>
            <a:r>
              <a:rPr lang="fi-FI" dirty="0" err="1" smtClean="0"/>
              <a:t>age</a:t>
            </a:r>
            <a:r>
              <a:rPr lang="fi-FI" dirty="0" smtClean="0"/>
              <a:t>			-&gt;2020</a:t>
            </a:r>
          </a:p>
          <a:p>
            <a:r>
              <a:rPr lang="fi-FI" dirty="0" err="1" smtClean="0"/>
              <a:t>Hydrocarbon</a:t>
            </a:r>
            <a:r>
              <a:rPr lang="fi-FI" dirty="0" smtClean="0"/>
              <a:t> </a:t>
            </a:r>
            <a:r>
              <a:rPr lang="fi-FI" dirty="0" err="1" smtClean="0"/>
              <a:t>age</a:t>
            </a:r>
            <a:r>
              <a:rPr lang="fi-FI" dirty="0" smtClean="0"/>
              <a:t>		2021-2040</a:t>
            </a:r>
          </a:p>
          <a:p>
            <a:r>
              <a:rPr lang="fi-FI" dirty="0" err="1" smtClean="0"/>
              <a:t>Nuclear</a:t>
            </a:r>
            <a:r>
              <a:rPr lang="fi-FI" dirty="0" smtClean="0"/>
              <a:t> </a:t>
            </a:r>
            <a:r>
              <a:rPr lang="fi-FI" dirty="0" err="1" smtClean="0"/>
              <a:t>age</a:t>
            </a:r>
            <a:r>
              <a:rPr lang="fi-FI" dirty="0" smtClean="0"/>
              <a:t>			2041-2110</a:t>
            </a:r>
          </a:p>
          <a:p>
            <a:r>
              <a:rPr lang="fi-FI" dirty="0" err="1" smtClean="0"/>
              <a:t>Wind</a:t>
            </a:r>
            <a:r>
              <a:rPr lang="fi-FI" dirty="0" smtClean="0"/>
              <a:t> and </a:t>
            </a:r>
            <a:r>
              <a:rPr lang="fi-FI" dirty="0" err="1" smtClean="0"/>
              <a:t>wave</a:t>
            </a:r>
            <a:r>
              <a:rPr lang="fi-FI" dirty="0" smtClean="0"/>
              <a:t> </a:t>
            </a:r>
            <a:r>
              <a:rPr lang="fi-FI" dirty="0" err="1" smtClean="0"/>
              <a:t>age</a:t>
            </a:r>
            <a:r>
              <a:rPr lang="fi-FI" dirty="0" smtClean="0"/>
              <a:t>	2111-2140</a:t>
            </a:r>
          </a:p>
          <a:p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age</a:t>
            </a:r>
            <a:r>
              <a:rPr lang="fi-FI" dirty="0" smtClean="0"/>
              <a:t>			2141-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Capacity</a:t>
            </a:r>
            <a:r>
              <a:rPr lang="fi-FI" dirty="0" smtClean="0"/>
              <a:t> </a:t>
            </a:r>
            <a:r>
              <a:rPr lang="fi-FI" dirty="0" err="1" smtClean="0"/>
              <a:t>additions</a:t>
            </a:r>
            <a:r>
              <a:rPr lang="fi-FI" dirty="0" smtClean="0"/>
              <a:t> </a:t>
            </a:r>
            <a:r>
              <a:rPr lang="fi-FI" dirty="0" err="1" smtClean="0"/>
              <a:t>increase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200 </a:t>
            </a:r>
            <a:r>
              <a:rPr lang="fi-FI" dirty="0" err="1" smtClean="0"/>
              <a:t>GWe</a:t>
            </a:r>
            <a:r>
              <a:rPr lang="fi-FI" dirty="0" smtClean="0"/>
              <a:t> to 300 </a:t>
            </a:r>
            <a:r>
              <a:rPr lang="fi-FI" dirty="0" err="1" smtClean="0"/>
              <a:t>GWe</a:t>
            </a:r>
            <a:r>
              <a:rPr lang="fi-FI" dirty="0" smtClean="0"/>
              <a:t>/a </a:t>
            </a:r>
            <a:r>
              <a:rPr lang="fi-FI" dirty="0" err="1" smtClean="0"/>
              <a:t>by</a:t>
            </a:r>
            <a:r>
              <a:rPr lang="fi-FI" dirty="0" smtClean="0"/>
              <a:t> 2030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212" y="1900237"/>
            <a:ext cx="67151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Market </a:t>
            </a:r>
            <a:r>
              <a:rPr lang="fi-FI" dirty="0" err="1" smtClean="0"/>
              <a:t>leaders</a:t>
            </a:r>
            <a:r>
              <a:rPr lang="fi-FI" dirty="0" smtClean="0"/>
              <a:t> in </a:t>
            </a:r>
            <a:r>
              <a:rPr lang="fi-FI" dirty="0" err="1" smtClean="0"/>
              <a:t>capacity</a:t>
            </a:r>
            <a:r>
              <a:rPr lang="fi-FI" dirty="0" smtClean="0"/>
              <a:t> </a:t>
            </a:r>
            <a:r>
              <a:rPr lang="fi-FI" dirty="0" err="1" smtClean="0"/>
              <a:t>additions</a:t>
            </a:r>
            <a:r>
              <a:rPr lang="fi-FI" dirty="0" smtClean="0"/>
              <a:t> </a:t>
            </a:r>
            <a:r>
              <a:rPr lang="fi-FI" dirty="0" err="1" smtClean="0"/>
              <a:t>world</a:t>
            </a:r>
            <a:r>
              <a:rPr lang="fi-FI" dirty="0" smtClean="0"/>
              <a:t> </a:t>
            </a:r>
            <a:r>
              <a:rPr lang="fi-FI" dirty="0" err="1" smtClean="0"/>
              <a:t>wide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/>
          <a:lstStyle/>
          <a:p>
            <a:r>
              <a:rPr lang="fi-FI" dirty="0" err="1" smtClean="0"/>
              <a:t>Oil</a:t>
            </a:r>
            <a:r>
              <a:rPr lang="fi-FI" dirty="0" smtClean="0"/>
              <a:t> and </a:t>
            </a:r>
            <a:r>
              <a:rPr lang="fi-FI" dirty="0" err="1" smtClean="0"/>
              <a:t>gas</a:t>
            </a:r>
            <a:r>
              <a:rPr lang="fi-FI" dirty="0" smtClean="0"/>
              <a:t> 	      	1990-2040</a:t>
            </a:r>
          </a:p>
          <a:p>
            <a:r>
              <a:rPr lang="fi-FI" dirty="0" err="1" smtClean="0"/>
              <a:t>Wind</a:t>
            </a:r>
            <a:r>
              <a:rPr lang="fi-FI" dirty="0" smtClean="0"/>
              <a:t> and </a:t>
            </a:r>
            <a:r>
              <a:rPr lang="fi-FI" dirty="0" err="1" smtClean="0"/>
              <a:t>wave</a:t>
            </a:r>
            <a:r>
              <a:rPr lang="fi-FI" dirty="0" smtClean="0"/>
              <a:t>   	2040-2070</a:t>
            </a:r>
          </a:p>
          <a:p>
            <a:r>
              <a:rPr lang="fi-FI" dirty="0" err="1" smtClean="0"/>
              <a:t>Solar</a:t>
            </a:r>
            <a:r>
              <a:rPr lang="fi-FI" dirty="0" smtClean="0"/>
              <a:t>   			2070-&gt;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/>
              <a:t>It</a:t>
            </a:r>
            <a:r>
              <a:rPr lang="fi-FI" dirty="0" smtClean="0"/>
              <a:t> is </a:t>
            </a:r>
            <a:r>
              <a:rPr lang="fi-FI" dirty="0" err="1" smtClean="0"/>
              <a:t>possible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to </a:t>
            </a:r>
            <a:r>
              <a:rPr lang="fi-FI" dirty="0" err="1" smtClean="0"/>
              <a:t>limit</a:t>
            </a:r>
            <a:r>
              <a:rPr lang="fi-FI" dirty="0" smtClean="0"/>
              <a:t> </a:t>
            </a:r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warming</a:t>
            </a:r>
            <a:r>
              <a:rPr lang="fi-FI" dirty="0" smtClean="0"/>
              <a:t> to 2 </a:t>
            </a:r>
            <a:r>
              <a:rPr lang="fi-FI" dirty="0" err="1" smtClean="0"/>
              <a:t>degC</a:t>
            </a:r>
            <a:r>
              <a:rPr lang="fi-FI" dirty="0" smtClean="0"/>
              <a:t>  </a:t>
            </a:r>
          </a:p>
          <a:p>
            <a:pPr lvl="1"/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limiting</a:t>
            </a:r>
            <a:r>
              <a:rPr lang="fi-FI" dirty="0" smtClean="0"/>
              <a:t> CO2-concentration to 550 ppm</a:t>
            </a:r>
          </a:p>
          <a:p>
            <a:r>
              <a:rPr lang="fi-FI" dirty="0" err="1" smtClean="0"/>
              <a:t>How</a:t>
            </a:r>
            <a:r>
              <a:rPr lang="fi-FI" dirty="0" smtClean="0"/>
              <a:t>?</a:t>
            </a:r>
          </a:p>
          <a:p>
            <a:pPr lvl="1"/>
            <a:r>
              <a:rPr lang="fi-FI" dirty="0" err="1" smtClean="0"/>
              <a:t>Nuclear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largest</a:t>
            </a:r>
            <a:r>
              <a:rPr lang="fi-FI" dirty="0" smtClean="0"/>
              <a:t> </a:t>
            </a:r>
            <a:r>
              <a:rPr lang="fi-FI" dirty="0" err="1" smtClean="0"/>
              <a:t>source</a:t>
            </a:r>
            <a:r>
              <a:rPr lang="fi-FI" dirty="0" smtClean="0"/>
              <a:t> of </a:t>
            </a:r>
            <a:r>
              <a:rPr lang="fi-FI" dirty="0" err="1" smtClean="0"/>
              <a:t>electricity</a:t>
            </a:r>
            <a:r>
              <a:rPr lang="fi-FI" dirty="0" smtClean="0"/>
              <a:t> in the </a:t>
            </a:r>
            <a:r>
              <a:rPr lang="fi-FI" dirty="0" err="1" smtClean="0"/>
              <a:t>world</a:t>
            </a:r>
            <a:r>
              <a:rPr lang="fi-FI" dirty="0" smtClean="0"/>
              <a:t> 2041-2110</a:t>
            </a:r>
          </a:p>
          <a:p>
            <a:pPr lvl="1"/>
            <a:r>
              <a:rPr lang="fi-FI" dirty="0" smtClean="0"/>
              <a:t>New </a:t>
            </a:r>
            <a:r>
              <a:rPr lang="fi-FI" dirty="0" err="1" smtClean="0"/>
              <a:t>nuclear</a:t>
            </a:r>
            <a:r>
              <a:rPr lang="fi-FI" dirty="0" smtClean="0"/>
              <a:t> </a:t>
            </a:r>
            <a:r>
              <a:rPr lang="fi-FI" dirty="0" err="1" smtClean="0"/>
              <a:t>plants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r>
              <a:rPr lang="fi-FI" dirty="0" smtClean="0"/>
              <a:t> (</a:t>
            </a:r>
            <a:r>
              <a:rPr lang="fi-FI" dirty="0" err="1" smtClean="0"/>
              <a:t>nuclear</a:t>
            </a:r>
            <a:r>
              <a:rPr lang="fi-FI" dirty="0" smtClean="0"/>
              <a:t> CHP and </a:t>
            </a:r>
            <a:r>
              <a:rPr lang="fi-FI" dirty="0" err="1" smtClean="0"/>
              <a:t>breeder</a:t>
            </a:r>
            <a:r>
              <a:rPr lang="fi-FI" dirty="0" smtClean="0"/>
              <a:t>) </a:t>
            </a:r>
          </a:p>
          <a:p>
            <a:pPr lvl="1"/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renewables</a:t>
            </a:r>
            <a:r>
              <a:rPr lang="fi-FI" dirty="0" smtClean="0"/>
              <a:t>, CHP, CCS and CO2-trading </a:t>
            </a:r>
            <a:r>
              <a:rPr lang="fi-FI" dirty="0" err="1" smtClean="0"/>
              <a:t>needed</a:t>
            </a:r>
            <a:r>
              <a:rPr lang="fi-FI" dirty="0" smtClean="0"/>
              <a:t> </a:t>
            </a:r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/>
          <a:lstStyle/>
          <a:p>
            <a:r>
              <a:rPr lang="fi-FI" dirty="0" err="1" smtClean="0"/>
              <a:t>Reference</a:t>
            </a:r>
            <a:r>
              <a:rPr lang="fi-FI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84784"/>
            <a:ext cx="4176464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dirty="0" err="1" smtClean="0"/>
              <a:t>Book</a:t>
            </a:r>
            <a:r>
              <a:rPr lang="fi-FI" sz="2000" dirty="0" smtClean="0"/>
              <a:t>: </a:t>
            </a:r>
          </a:p>
          <a:p>
            <a:pPr>
              <a:buNone/>
            </a:pPr>
            <a:r>
              <a:rPr lang="fi-FI" sz="2000" dirty="0" smtClean="0"/>
              <a:t>	”</a:t>
            </a:r>
            <a:r>
              <a:rPr lang="fi-FI" sz="2000" dirty="0" err="1" smtClean="0"/>
              <a:t>Planning</a:t>
            </a:r>
            <a:r>
              <a:rPr lang="fi-FI" sz="2000" dirty="0" smtClean="0"/>
              <a:t> of </a:t>
            </a:r>
            <a:r>
              <a:rPr lang="fi-FI" sz="2000" dirty="0" err="1" smtClean="0"/>
              <a:t>Nuclear</a:t>
            </a:r>
            <a:r>
              <a:rPr lang="fi-FI" sz="2000" dirty="0" smtClean="0"/>
              <a:t> </a:t>
            </a:r>
            <a:r>
              <a:rPr lang="fi-FI" sz="2000" dirty="0" err="1" smtClean="0"/>
              <a:t>Power</a:t>
            </a:r>
            <a:r>
              <a:rPr lang="fi-FI" sz="2000" dirty="0" smtClean="0"/>
              <a:t> </a:t>
            </a:r>
            <a:r>
              <a:rPr lang="fi-FI" sz="2000" dirty="0" err="1" smtClean="0"/>
              <a:t>Systems</a:t>
            </a:r>
            <a:r>
              <a:rPr lang="fi-FI" sz="2000" dirty="0" smtClean="0"/>
              <a:t> to </a:t>
            </a:r>
            <a:r>
              <a:rPr lang="fi-FI" sz="2000" dirty="0" err="1" smtClean="0"/>
              <a:t>Save</a:t>
            </a:r>
            <a:r>
              <a:rPr lang="fi-FI" sz="2000" dirty="0" smtClean="0"/>
              <a:t> the </a:t>
            </a:r>
            <a:r>
              <a:rPr lang="fi-FI" sz="2000" dirty="0" err="1" smtClean="0"/>
              <a:t>Planet</a:t>
            </a:r>
            <a:r>
              <a:rPr lang="fi-FI" sz="2000" dirty="0" smtClean="0"/>
              <a:t>”</a:t>
            </a:r>
          </a:p>
          <a:p>
            <a:pPr>
              <a:buNone/>
            </a:pPr>
            <a:r>
              <a:rPr lang="fi-FI" sz="2000" dirty="0" smtClean="0"/>
              <a:t>	</a:t>
            </a:r>
            <a:r>
              <a:rPr lang="fi-FI" sz="2000" dirty="0" err="1" smtClean="0"/>
              <a:t>Author</a:t>
            </a:r>
            <a:r>
              <a:rPr lang="fi-FI" sz="2000" dirty="0" smtClean="0"/>
              <a:t>:  Asko Vuorinen</a:t>
            </a:r>
          </a:p>
          <a:p>
            <a:pPr>
              <a:buNone/>
            </a:pPr>
            <a:r>
              <a:rPr lang="fi-FI" sz="2000" dirty="0" smtClean="0"/>
              <a:t>	Publisher: Ekoenergo Oy</a:t>
            </a:r>
          </a:p>
          <a:p>
            <a:pPr>
              <a:buNone/>
            </a:pPr>
            <a:r>
              <a:rPr lang="fi-FI" sz="2000" dirty="0" smtClean="0"/>
              <a:t>	</a:t>
            </a:r>
            <a:r>
              <a:rPr lang="fi-FI" sz="2000" dirty="0" err="1" smtClean="0"/>
              <a:t>Date</a:t>
            </a:r>
            <a:r>
              <a:rPr lang="fi-FI" sz="2000" dirty="0" smtClean="0"/>
              <a:t>: August 2011</a:t>
            </a:r>
          </a:p>
          <a:p>
            <a:pPr>
              <a:buNone/>
            </a:pPr>
            <a:r>
              <a:rPr lang="fi-FI" sz="2000" dirty="0" smtClean="0"/>
              <a:t>	Soft </a:t>
            </a:r>
            <a:r>
              <a:rPr lang="fi-FI" sz="2000" dirty="0" err="1" smtClean="0"/>
              <a:t>cover</a:t>
            </a:r>
            <a:r>
              <a:rPr lang="fi-FI" sz="2000" dirty="0" smtClean="0"/>
              <a:t> ,176x250 mm, 304 </a:t>
            </a:r>
            <a:r>
              <a:rPr lang="fi-FI" sz="2000" dirty="0" err="1" smtClean="0"/>
              <a:t>pages</a:t>
            </a:r>
            <a:r>
              <a:rPr lang="fi-FI" sz="2000" dirty="0" smtClean="0"/>
              <a:t>, 149 </a:t>
            </a:r>
            <a:r>
              <a:rPr lang="fi-FI" sz="2000" dirty="0" err="1" smtClean="0"/>
              <a:t>figures</a:t>
            </a:r>
            <a:r>
              <a:rPr lang="fi-FI" sz="2000" dirty="0" smtClean="0"/>
              <a:t>, 100 </a:t>
            </a:r>
            <a:r>
              <a:rPr lang="fi-FI" sz="2000" dirty="0" err="1" smtClean="0"/>
              <a:t>tables</a:t>
            </a:r>
            <a:endParaRPr lang="fi-FI" sz="2000" dirty="0" smtClean="0"/>
          </a:p>
          <a:p>
            <a:pPr>
              <a:buNone/>
            </a:pPr>
            <a:r>
              <a:rPr lang="fi-FI" sz="2000" dirty="0" smtClean="0"/>
              <a:t>	</a:t>
            </a:r>
            <a:r>
              <a:rPr lang="fi-FI" sz="2000" dirty="0" err="1" smtClean="0"/>
              <a:t>Price</a:t>
            </a:r>
            <a:r>
              <a:rPr lang="fi-FI" sz="2000" dirty="0" smtClean="0"/>
              <a:t>: €20 + </a:t>
            </a:r>
            <a:r>
              <a:rPr lang="fi-FI" sz="2000" dirty="0" err="1" smtClean="0"/>
              <a:t>sending</a:t>
            </a:r>
            <a:r>
              <a:rPr lang="fi-FI" sz="2000" dirty="0" smtClean="0"/>
              <a:t> </a:t>
            </a:r>
            <a:r>
              <a:rPr lang="fi-FI" sz="2000" dirty="0" err="1" smtClean="0"/>
              <a:t>costs</a:t>
            </a:r>
            <a:endParaRPr lang="fi-FI" sz="2000" dirty="0" smtClean="0"/>
          </a:p>
          <a:p>
            <a:pPr>
              <a:buNone/>
            </a:pPr>
            <a:r>
              <a:rPr lang="fi-FI" sz="2000" dirty="0" err="1" smtClean="0"/>
              <a:t>Orders</a:t>
            </a:r>
            <a:r>
              <a:rPr lang="fi-FI" sz="2000" dirty="0" smtClean="0"/>
              <a:t>:</a:t>
            </a:r>
          </a:p>
          <a:p>
            <a:pPr>
              <a:buNone/>
            </a:pPr>
            <a:r>
              <a:rPr lang="fi-FI" sz="2000" dirty="0" smtClean="0"/>
              <a:t>	</a:t>
            </a:r>
            <a:r>
              <a:rPr lang="fi-FI" sz="2000" dirty="0" err="1" smtClean="0"/>
              <a:t>www.optimalpowersystems.com</a:t>
            </a:r>
            <a:endParaRPr lang="fi-FI" sz="2000" dirty="0" smtClean="0"/>
          </a:p>
          <a:p>
            <a:pPr>
              <a:buNone/>
            </a:pPr>
            <a:r>
              <a:rPr lang="fi-FI" sz="2000" dirty="0" err="1" smtClean="0"/>
              <a:t>Contacts</a:t>
            </a:r>
            <a:r>
              <a:rPr lang="fi-FI" sz="2000" dirty="0" smtClean="0"/>
              <a:t>:</a:t>
            </a:r>
          </a:p>
          <a:p>
            <a:pPr>
              <a:buNone/>
            </a:pPr>
            <a:r>
              <a:rPr lang="fi-FI" sz="2000" dirty="0" smtClean="0"/>
              <a:t>	</a:t>
            </a:r>
            <a:r>
              <a:rPr lang="fi-FI" sz="2000" dirty="0" err="1" smtClean="0"/>
              <a:t>askovuorinen@gmail.com</a:t>
            </a:r>
            <a:endParaRPr lang="fi-FI" sz="2000" dirty="0" smtClean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Content Placeholder 5" descr="etukan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340768"/>
            <a:ext cx="3381068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Specific</a:t>
            </a:r>
            <a:r>
              <a:rPr lang="fi-FI" dirty="0" smtClean="0"/>
              <a:t>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consumption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rise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3000 to 5600 kWh/c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1435100" y="1700808"/>
          <a:ext cx="7529388" cy="454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planning</a:t>
            </a:r>
            <a:r>
              <a:rPr lang="fi-FI" dirty="0" smtClean="0"/>
              <a:t> </a:t>
            </a:r>
            <a:r>
              <a:rPr lang="fi-FI" dirty="0" err="1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 </a:t>
            </a:r>
            <a:r>
              <a:rPr lang="fi-FI" dirty="0" err="1" smtClean="0"/>
              <a:t>limit</a:t>
            </a:r>
            <a:r>
              <a:rPr lang="fi-FI" dirty="0" smtClean="0"/>
              <a:t> </a:t>
            </a:r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warming</a:t>
            </a:r>
            <a:r>
              <a:rPr lang="fi-FI" dirty="0" smtClean="0"/>
              <a:t> to 2 </a:t>
            </a:r>
            <a:r>
              <a:rPr lang="fi-FI" dirty="0" err="1" smtClean="0"/>
              <a:t>degC</a:t>
            </a:r>
            <a:endParaRPr lang="fi-FI" dirty="0" smtClean="0"/>
          </a:p>
          <a:p>
            <a:r>
              <a:rPr lang="fi-FI" dirty="0" smtClean="0"/>
              <a:t>To </a:t>
            </a:r>
            <a:r>
              <a:rPr lang="fi-FI" dirty="0" err="1" smtClean="0"/>
              <a:t>limit</a:t>
            </a:r>
            <a:r>
              <a:rPr lang="fi-FI" dirty="0" smtClean="0"/>
              <a:t> </a:t>
            </a:r>
            <a:r>
              <a:rPr lang="fi-FI" dirty="0" err="1" smtClean="0"/>
              <a:t>cumulative</a:t>
            </a:r>
            <a:r>
              <a:rPr lang="fi-FI" dirty="0" smtClean="0"/>
              <a:t> CO2-emissions of </a:t>
            </a:r>
            <a:r>
              <a:rPr lang="fi-FI" dirty="0" err="1" smtClean="0"/>
              <a:t>energy</a:t>
            </a:r>
            <a:r>
              <a:rPr lang="fi-FI" dirty="0" smtClean="0"/>
              <a:t> </a:t>
            </a:r>
            <a:r>
              <a:rPr lang="fi-FI" dirty="0" err="1" smtClean="0"/>
              <a:t>industries</a:t>
            </a:r>
            <a:r>
              <a:rPr lang="fi-FI" dirty="0" smtClean="0"/>
              <a:t> to 2500 </a:t>
            </a:r>
            <a:r>
              <a:rPr lang="fi-FI" dirty="0" err="1" smtClean="0"/>
              <a:t>Gt</a:t>
            </a:r>
            <a:r>
              <a:rPr lang="fi-FI" dirty="0" smtClean="0"/>
              <a:t> </a:t>
            </a:r>
          </a:p>
          <a:p>
            <a:r>
              <a:rPr lang="fi-FI" dirty="0" smtClean="0"/>
              <a:t>To </a:t>
            </a:r>
            <a:r>
              <a:rPr lang="fi-FI" dirty="0" err="1" smtClean="0"/>
              <a:t>limit</a:t>
            </a:r>
            <a:r>
              <a:rPr lang="fi-FI" dirty="0" smtClean="0"/>
              <a:t> </a:t>
            </a:r>
            <a:r>
              <a:rPr lang="fi-FI" dirty="0" err="1" smtClean="0"/>
              <a:t>cumulative</a:t>
            </a:r>
            <a:r>
              <a:rPr lang="fi-FI" dirty="0" smtClean="0"/>
              <a:t> CO2-emissions of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to 820 </a:t>
            </a:r>
            <a:r>
              <a:rPr lang="fi-FI" dirty="0" err="1" smtClean="0"/>
              <a:t>Gt</a:t>
            </a:r>
            <a:r>
              <a:rPr lang="fi-FI" dirty="0" smtClean="0"/>
              <a:t> (34 %)</a:t>
            </a:r>
          </a:p>
          <a:p>
            <a:pPr lvl="1"/>
            <a:r>
              <a:rPr lang="fi-FI" dirty="0" smtClean="0"/>
              <a:t>0) 2009:1500 kg/</a:t>
            </a:r>
            <a:r>
              <a:rPr lang="fi-FI" dirty="0" err="1" smtClean="0"/>
              <a:t>capita</a:t>
            </a:r>
            <a:r>
              <a:rPr lang="fi-FI" dirty="0" smtClean="0"/>
              <a:t> (500 g/kWh)</a:t>
            </a:r>
          </a:p>
          <a:p>
            <a:pPr lvl="1"/>
            <a:r>
              <a:rPr lang="fi-FI" dirty="0" smtClean="0"/>
              <a:t>1) 2050: 690 kg/</a:t>
            </a:r>
            <a:r>
              <a:rPr lang="fi-FI" dirty="0" err="1" smtClean="0"/>
              <a:t>capita</a:t>
            </a:r>
            <a:r>
              <a:rPr lang="fi-FI" dirty="0" smtClean="0"/>
              <a:t> (150 g/kWh)</a:t>
            </a:r>
          </a:p>
          <a:p>
            <a:pPr lvl="1"/>
            <a:r>
              <a:rPr lang="fi-FI" dirty="0" smtClean="0"/>
              <a:t>2) 2100:140 kg/</a:t>
            </a:r>
            <a:r>
              <a:rPr lang="fi-FI" dirty="0" err="1" smtClean="0"/>
              <a:t>capita</a:t>
            </a:r>
            <a:r>
              <a:rPr lang="fi-FI" dirty="0" smtClean="0"/>
              <a:t> (25 g/kWh)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Ekoenergo Oy 23.8.2011 A Vuorinen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Priorities</a:t>
            </a:r>
            <a:r>
              <a:rPr lang="fi-FI" dirty="0" smtClean="0"/>
              <a:t> in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1) </a:t>
            </a:r>
            <a:r>
              <a:rPr lang="fi-FI" dirty="0" err="1" smtClean="0"/>
              <a:t>Renewables</a:t>
            </a:r>
            <a:r>
              <a:rPr lang="fi-FI" dirty="0" smtClean="0"/>
              <a:t> (</a:t>
            </a:r>
            <a:r>
              <a:rPr lang="fi-FI" dirty="0" err="1" smtClean="0"/>
              <a:t>hydro</a:t>
            </a:r>
            <a:r>
              <a:rPr lang="fi-FI" dirty="0" smtClean="0"/>
              <a:t>, </a:t>
            </a:r>
            <a:r>
              <a:rPr lang="fi-FI" dirty="0" err="1" smtClean="0"/>
              <a:t>wind</a:t>
            </a:r>
            <a:r>
              <a:rPr lang="fi-FI" dirty="0" smtClean="0"/>
              <a:t>, </a:t>
            </a:r>
            <a:r>
              <a:rPr lang="fi-FI" dirty="0" err="1" smtClean="0"/>
              <a:t>bio</a:t>
            </a:r>
            <a:r>
              <a:rPr lang="fi-FI" dirty="0" smtClean="0"/>
              <a:t>, </a:t>
            </a:r>
            <a:r>
              <a:rPr lang="fi-FI" dirty="0" err="1" smtClean="0"/>
              <a:t>solar</a:t>
            </a:r>
            <a:r>
              <a:rPr lang="fi-FI" dirty="0" smtClean="0"/>
              <a:t>)</a:t>
            </a:r>
          </a:p>
          <a:p>
            <a:pPr>
              <a:buNone/>
            </a:pPr>
            <a:r>
              <a:rPr lang="fi-FI" dirty="0" smtClean="0"/>
              <a:t>2) </a:t>
            </a:r>
            <a:r>
              <a:rPr lang="fi-FI" dirty="0" err="1" smtClean="0"/>
              <a:t>Combined</a:t>
            </a:r>
            <a:r>
              <a:rPr lang="fi-FI" dirty="0" smtClean="0"/>
              <a:t> </a:t>
            </a:r>
            <a:r>
              <a:rPr lang="fi-FI" dirty="0" err="1" smtClean="0"/>
              <a:t>heat</a:t>
            </a:r>
            <a:r>
              <a:rPr lang="fi-FI" dirty="0" smtClean="0"/>
              <a:t> and </a:t>
            </a:r>
            <a:r>
              <a:rPr lang="fi-FI" dirty="0" err="1" smtClean="0"/>
              <a:t>power</a:t>
            </a:r>
            <a:r>
              <a:rPr lang="fi-FI" dirty="0" smtClean="0"/>
              <a:t> (CHP)</a:t>
            </a:r>
          </a:p>
          <a:p>
            <a:pPr>
              <a:buNone/>
            </a:pPr>
            <a:r>
              <a:rPr lang="fi-FI" dirty="0" smtClean="0"/>
              <a:t>3) </a:t>
            </a:r>
            <a:r>
              <a:rPr lang="fi-FI" dirty="0" err="1" smtClean="0"/>
              <a:t>Nuclear</a:t>
            </a:r>
            <a:r>
              <a:rPr lang="fi-FI" dirty="0" smtClean="0"/>
              <a:t> </a:t>
            </a:r>
            <a:r>
              <a:rPr lang="fi-FI" dirty="0" err="1" smtClean="0"/>
              <a:t>plants</a:t>
            </a:r>
            <a:r>
              <a:rPr lang="fi-FI" dirty="0" smtClean="0"/>
              <a:t>,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4) </a:t>
            </a:r>
            <a:r>
              <a:rPr lang="fi-FI" dirty="0" err="1" smtClean="0"/>
              <a:t>Gas</a:t>
            </a:r>
            <a:r>
              <a:rPr lang="fi-FI" dirty="0" smtClean="0"/>
              <a:t> and </a:t>
            </a:r>
            <a:r>
              <a:rPr lang="fi-FI" dirty="0" err="1" smtClean="0"/>
              <a:t>oil</a:t>
            </a:r>
            <a:r>
              <a:rPr lang="fi-FI" dirty="0" smtClean="0"/>
              <a:t> </a:t>
            </a:r>
            <a:r>
              <a:rPr lang="fi-FI" dirty="0" err="1" smtClean="0"/>
              <a:t>plants</a:t>
            </a:r>
            <a:r>
              <a:rPr lang="fi-FI" dirty="0" smtClean="0"/>
              <a:t>,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5) </a:t>
            </a:r>
            <a:r>
              <a:rPr lang="fi-FI" dirty="0" err="1" smtClean="0"/>
              <a:t>Coal</a:t>
            </a:r>
            <a:r>
              <a:rPr lang="fi-FI" dirty="0" smtClean="0"/>
              <a:t> </a:t>
            </a:r>
            <a:r>
              <a:rPr lang="fi-FI" dirty="0" err="1" smtClean="0"/>
              <a:t>plants</a:t>
            </a:r>
            <a:r>
              <a:rPr lang="fi-FI" dirty="0" smtClean="0"/>
              <a:t>,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Hydro</a:t>
            </a:r>
            <a:r>
              <a:rPr lang="fi-FI" dirty="0" smtClean="0"/>
              <a:t> </a:t>
            </a:r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increase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3 to 6.5 </a:t>
            </a:r>
            <a:r>
              <a:rPr lang="fi-FI" dirty="0" err="1" smtClean="0"/>
              <a:t>PWh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5729188" cy="457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52320" y="1988840"/>
            <a:ext cx="1270789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Largest</a:t>
            </a:r>
            <a:r>
              <a:rPr lang="fi-FI" dirty="0" smtClean="0"/>
              <a:t>  </a:t>
            </a:r>
            <a:r>
              <a:rPr lang="fi-FI" dirty="0" err="1" smtClean="0"/>
              <a:t>growth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in China </a:t>
            </a:r>
          </a:p>
          <a:p>
            <a:r>
              <a:rPr lang="fi-FI" dirty="0" smtClean="0"/>
              <a:t>and </a:t>
            </a:r>
            <a:r>
              <a:rPr lang="fi-FI" dirty="0" err="1" smtClean="0"/>
              <a:t>Africa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Capacity</a:t>
            </a:r>
            <a:r>
              <a:rPr lang="fi-FI" dirty="0" smtClean="0"/>
              <a:t> </a:t>
            </a:r>
            <a:r>
              <a:rPr lang="fi-FI" dirty="0" err="1" smtClean="0"/>
              <a:t>Additions</a:t>
            </a:r>
            <a:r>
              <a:rPr lang="fi-FI" dirty="0" smtClean="0"/>
              <a:t> of </a:t>
            </a:r>
            <a:r>
              <a:rPr lang="fi-FI" dirty="0" err="1" smtClean="0"/>
              <a:t>Wind</a:t>
            </a:r>
            <a:r>
              <a:rPr lang="fi-FI" dirty="0" smtClean="0"/>
              <a:t>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Plants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40 </a:t>
            </a:r>
            <a:r>
              <a:rPr lang="fi-FI" dirty="0" err="1" smtClean="0"/>
              <a:t>GWe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Ekoenergo Oy 23.8.2011 A Vuorinen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201B-3457-4DE8-B2F8-34F6168D389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522" y="1628800"/>
            <a:ext cx="740568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91680" y="6237312"/>
            <a:ext cx="190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Source</a:t>
            </a:r>
            <a:r>
              <a:rPr lang="fi-FI" dirty="0" smtClean="0"/>
              <a:t>: BP 2011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4037</TotalTime>
  <Words>1070</Words>
  <Application>Microsoft Office PowerPoint</Application>
  <PresentationFormat>On-screen Show (4:3)</PresentationFormat>
  <Paragraphs>272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Solstice</vt:lpstr>
      <vt:lpstr> Forecast of Nuclear Power Generation until 2100</vt:lpstr>
      <vt:lpstr>Population Stabilization  at 9 billion</vt:lpstr>
      <vt:lpstr>Electricity consumption will rise  from 20 to 50 PWh in 2100 </vt:lpstr>
      <vt:lpstr>25 PWh saving from the trend </vt:lpstr>
      <vt:lpstr>Specific electricity consumption will rise from 3000 to 5600 kWh/c</vt:lpstr>
      <vt:lpstr>Generation planning goals</vt:lpstr>
      <vt:lpstr>Priorities in generation planning</vt:lpstr>
      <vt:lpstr>Hydro electricity generation increase from 3 to 6.5 PWh</vt:lpstr>
      <vt:lpstr>Capacity Additions of Wind Power Plants were 40 GWe</vt:lpstr>
      <vt:lpstr>Wind / wave capacity additions from 40 to 160 GWe/a</vt:lpstr>
      <vt:lpstr>Wind and wave generation increase from 0.3 to 12 PWh</vt:lpstr>
      <vt:lpstr>Biomass electricity generation increase from 0.2 to 1.6 PWh</vt:lpstr>
      <vt:lpstr>Solar electricity generation achieve 9 PWh by 2100</vt:lpstr>
      <vt:lpstr>CHP electricity generation increase from 2 to 6 PWh</vt:lpstr>
      <vt:lpstr>Other generation will increase from 14 to 24 PWh by 2050</vt:lpstr>
      <vt:lpstr>Nuclear Electricity Generation</vt:lpstr>
      <vt:lpstr>Construction starts of nuclear plants reached 15 GWe in 2010</vt:lpstr>
      <vt:lpstr>Capacity additions of nuclear plants should increase to 65 GW</vt:lpstr>
      <vt:lpstr>Nuclear electricity generation will peak at 19 PWh at 2080</vt:lpstr>
      <vt:lpstr>Elecricity of LWR* power plants peak at 13 PWh in 2080 </vt:lpstr>
      <vt:lpstr>Uranium demand will reach 16 million tons* by 2100</vt:lpstr>
      <vt:lpstr>Electricity generation by breeders will reach 6 PWh</vt:lpstr>
      <vt:lpstr>Breeders</vt:lpstr>
      <vt:lpstr>Fossil Fired Power Plants</vt:lpstr>
      <vt:lpstr>Fossil electricity generation peak at 15 PWh in 2021</vt:lpstr>
      <vt:lpstr>Oil and gas electricity generation will peak at 9 PWh in 2040</vt:lpstr>
      <vt:lpstr>Orders of gas turbines and internal combustion engines</vt:lpstr>
      <vt:lpstr>Gas power capacity addition forecast peak at 100 GWe/a</vt:lpstr>
      <vt:lpstr>Oil power capacity additions will peak at 30 GWe/a (2020-2050)</vt:lpstr>
      <vt:lpstr>Coal fired electicity generation will peak at 8 PWh in 2018</vt:lpstr>
      <vt:lpstr>CO2-emissions and change in global temperature</vt:lpstr>
      <vt:lpstr>CO2-emissions of electricity generation peak at 13 Gt in 2020</vt:lpstr>
      <vt:lpstr>CO2-emissions of electricity by countries</vt:lpstr>
      <vt:lpstr>CO2-emissions of electricity per capita reach1t/capita by 2050*</vt:lpstr>
      <vt:lpstr>CO2-emission of electricity per capita reach 0.2 t/capita in 2100*</vt:lpstr>
      <vt:lpstr>Cumulative CO2-emissions of electricity reach 850 Gt</vt:lpstr>
      <vt:lpstr>Cumulative CO2-emissions of energy industry reach 2800 Mt</vt:lpstr>
      <vt:lpstr>CO2-concentration at Mauna Loa will reach 550 ppm</vt:lpstr>
      <vt:lpstr>Global temperature increase  from 1990 to 2100 will be &lt; 2 C*</vt:lpstr>
      <vt:lpstr>Actual increase in temperature in North Finland is about 0.6 degC</vt:lpstr>
      <vt:lpstr>Anthropogenic influence 0.4 C Solar influence 0.2 C*</vt:lpstr>
      <vt:lpstr>Forecasted electricity generation sources in the world</vt:lpstr>
      <vt:lpstr>Market  shares of electricity generation sources</vt:lpstr>
      <vt:lpstr>Electricity ages (The highest market share of generation)</vt:lpstr>
      <vt:lpstr>Capacity additions increase from 200 GWe to 300 GWe/a by 2030</vt:lpstr>
      <vt:lpstr>Market leaders in capacity additions world wide</vt:lpstr>
      <vt:lpstr>Summary</vt:lpstr>
      <vt:lpstr>Reference 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Electricity until 2100</dc:title>
  <dc:creator>vuorinen</dc:creator>
  <cp:lastModifiedBy>Asko</cp:lastModifiedBy>
  <cp:revision>60</cp:revision>
  <dcterms:created xsi:type="dcterms:W3CDTF">2011-07-14T19:10:39Z</dcterms:created>
  <dcterms:modified xsi:type="dcterms:W3CDTF">2013-01-21T17:35:25Z</dcterms:modified>
</cp:coreProperties>
</file>